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3" r:id="rId9"/>
    <p:sldId id="265" r:id="rId10"/>
    <p:sldId id="267" r:id="rId11"/>
    <p:sldId id="268" r:id="rId12"/>
    <p:sldId id="269" r:id="rId13"/>
    <p:sldId id="272" r:id="rId14"/>
    <p:sldId id="27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E9F429-4BDD-2F4E-8483-D39FD763D148}" v="7" dt="2026-01-20T10:34:28.1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29"/>
    <p:restoredTop sz="94657"/>
  </p:normalViewPr>
  <p:slideViewPr>
    <p:cSldViewPr snapToGrid="0" snapToObjects="1">
      <p:cViewPr varScale="1">
        <p:scale>
          <a:sx n="102" d="100"/>
          <a:sy n="102" d="100"/>
        </p:scale>
        <p:origin x="21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eh Saeed" userId="2c0a189a-0f7c-4206-8181-9a10555249db" providerId="ADAL" clId="{852638DA-3B48-5304-BB1F-24E51C1A5FD3}"/>
    <pc:docChg chg="custSel delSld modSld sldOrd">
      <pc:chgData name="Sameh Saeed" userId="2c0a189a-0f7c-4206-8181-9a10555249db" providerId="ADAL" clId="{852638DA-3B48-5304-BB1F-24E51C1A5FD3}" dt="2026-01-20T10:34:55.237" v="360" actId="20577"/>
      <pc:docMkLst>
        <pc:docMk/>
      </pc:docMkLst>
      <pc:sldChg chg="modSp mod">
        <pc:chgData name="Sameh Saeed" userId="2c0a189a-0f7c-4206-8181-9a10555249db" providerId="ADAL" clId="{852638DA-3B48-5304-BB1F-24E51C1A5FD3}" dt="2026-01-20T10:12:40.639" v="4" actId="403"/>
        <pc:sldMkLst>
          <pc:docMk/>
          <pc:sldMk cId="0" sldId="256"/>
        </pc:sldMkLst>
        <pc:spChg chg="mod">
          <ac:chgData name="Sameh Saeed" userId="2c0a189a-0f7c-4206-8181-9a10555249db" providerId="ADAL" clId="{852638DA-3B48-5304-BB1F-24E51C1A5FD3}" dt="2026-01-20T10:12:40.639" v="4" actId="403"/>
          <ac:spMkLst>
            <pc:docMk/>
            <pc:sldMk cId="0" sldId="256"/>
            <ac:spMk id="2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2:40.639" v="4" actId="403"/>
          <ac:spMkLst>
            <pc:docMk/>
            <pc:sldMk cId="0" sldId="256"/>
            <ac:spMk id="6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2:40.639" v="4" actId="403"/>
          <ac:spMkLst>
            <pc:docMk/>
            <pc:sldMk cId="0" sldId="256"/>
            <ac:spMk id="7" creationId="{00000000-0000-0000-0000-000000000000}"/>
          </ac:spMkLst>
        </pc:spChg>
      </pc:sldChg>
      <pc:sldChg chg="addSp delSp modSp mod">
        <pc:chgData name="Sameh Saeed" userId="2c0a189a-0f7c-4206-8181-9a10555249db" providerId="ADAL" clId="{852638DA-3B48-5304-BB1F-24E51C1A5FD3}" dt="2026-01-20T10:32:51.789" v="343" actId="1038"/>
        <pc:sldMkLst>
          <pc:docMk/>
          <pc:sldMk cId="0" sldId="257"/>
        </pc:sldMkLst>
        <pc:spChg chg="mod">
          <ac:chgData name="Sameh Saeed" userId="2c0a189a-0f7c-4206-8181-9a10555249db" providerId="ADAL" clId="{852638DA-3B48-5304-BB1F-24E51C1A5FD3}" dt="2026-01-20T10:12:50.110" v="7" actId="403"/>
          <ac:spMkLst>
            <pc:docMk/>
            <pc:sldMk cId="0" sldId="257"/>
            <ac:spMk id="2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31:56.494" v="296" actId="1035"/>
          <ac:spMkLst>
            <pc:docMk/>
            <pc:sldMk cId="0" sldId="257"/>
            <ac:spMk id="5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32:51.789" v="343" actId="1038"/>
          <ac:spMkLst>
            <pc:docMk/>
            <pc:sldMk cId="0" sldId="257"/>
            <ac:spMk id="6" creationId="{00000000-0000-0000-0000-000000000000}"/>
          </ac:spMkLst>
        </pc:spChg>
        <pc:spChg chg="del mod">
          <ac:chgData name="Sameh Saeed" userId="2c0a189a-0f7c-4206-8181-9a10555249db" providerId="ADAL" clId="{852638DA-3B48-5304-BB1F-24E51C1A5FD3}" dt="2026-01-20T10:31:32.968" v="269" actId="478"/>
          <ac:spMkLst>
            <pc:docMk/>
            <pc:sldMk cId="0" sldId="257"/>
            <ac:spMk id="7" creationId="{00000000-0000-0000-0000-000000000000}"/>
          </ac:spMkLst>
        </pc:spChg>
        <pc:spChg chg="del mod">
          <ac:chgData name="Sameh Saeed" userId="2c0a189a-0f7c-4206-8181-9a10555249db" providerId="ADAL" clId="{852638DA-3B48-5304-BB1F-24E51C1A5FD3}" dt="2026-01-20T10:31:32.968" v="269" actId="478"/>
          <ac:spMkLst>
            <pc:docMk/>
            <pc:sldMk cId="0" sldId="257"/>
            <ac:spMk id="8" creationId="{00000000-0000-0000-0000-000000000000}"/>
          </ac:spMkLst>
        </pc:spChg>
        <pc:spChg chg="del mod">
          <ac:chgData name="Sameh Saeed" userId="2c0a189a-0f7c-4206-8181-9a10555249db" providerId="ADAL" clId="{852638DA-3B48-5304-BB1F-24E51C1A5FD3}" dt="2026-01-20T10:31:29.080" v="268" actId="478"/>
          <ac:spMkLst>
            <pc:docMk/>
            <pc:sldMk cId="0" sldId="257"/>
            <ac:spMk id="9" creationId="{00000000-0000-0000-0000-000000000000}"/>
          </ac:spMkLst>
        </pc:spChg>
        <pc:spChg chg="del mod">
          <ac:chgData name="Sameh Saeed" userId="2c0a189a-0f7c-4206-8181-9a10555249db" providerId="ADAL" clId="{852638DA-3B48-5304-BB1F-24E51C1A5FD3}" dt="2026-01-20T10:31:29.080" v="268" actId="478"/>
          <ac:spMkLst>
            <pc:docMk/>
            <pc:sldMk cId="0" sldId="257"/>
            <ac:spMk id="10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32:14.653" v="324" actId="1038"/>
          <ac:spMkLst>
            <pc:docMk/>
            <pc:sldMk cId="0" sldId="257"/>
            <ac:spMk id="12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32:14.653" v="324" actId="1038"/>
          <ac:spMkLst>
            <pc:docMk/>
            <pc:sldMk cId="0" sldId="257"/>
            <ac:spMk id="13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32:14.653" v="324" actId="1038"/>
          <ac:spMkLst>
            <pc:docMk/>
            <pc:sldMk cId="0" sldId="257"/>
            <ac:spMk id="15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32:14.653" v="324" actId="1038"/>
          <ac:spMkLst>
            <pc:docMk/>
            <pc:sldMk cId="0" sldId="257"/>
            <ac:spMk id="16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32:34.312" v="325" actId="1076"/>
          <ac:spMkLst>
            <pc:docMk/>
            <pc:sldMk cId="0" sldId="257"/>
            <ac:spMk id="18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32:34.312" v="325" actId="1076"/>
          <ac:spMkLst>
            <pc:docMk/>
            <pc:sldMk cId="0" sldId="257"/>
            <ac:spMk id="19" creationId="{00000000-0000-0000-0000-000000000000}"/>
          </ac:spMkLst>
        </pc:spChg>
        <pc:picChg chg="del">
          <ac:chgData name="Sameh Saeed" userId="2c0a189a-0f7c-4206-8181-9a10555249db" providerId="ADAL" clId="{852638DA-3B48-5304-BB1F-24E51C1A5FD3}" dt="2026-01-20T10:31:35.798" v="270" actId="478"/>
          <ac:picMkLst>
            <pc:docMk/>
            <pc:sldMk cId="0" sldId="257"/>
            <ac:picMk id="4" creationId="{00000000-0000-0000-0000-000000000000}"/>
          </ac:picMkLst>
        </pc:picChg>
        <pc:picChg chg="mod">
          <ac:chgData name="Sameh Saeed" userId="2c0a189a-0f7c-4206-8181-9a10555249db" providerId="ADAL" clId="{852638DA-3B48-5304-BB1F-24E51C1A5FD3}" dt="2026-01-20T10:32:14.653" v="324" actId="1038"/>
          <ac:picMkLst>
            <pc:docMk/>
            <pc:sldMk cId="0" sldId="257"/>
            <ac:picMk id="11" creationId="{00000000-0000-0000-0000-000000000000}"/>
          </ac:picMkLst>
        </pc:picChg>
        <pc:picChg chg="mod">
          <ac:chgData name="Sameh Saeed" userId="2c0a189a-0f7c-4206-8181-9a10555249db" providerId="ADAL" clId="{852638DA-3B48-5304-BB1F-24E51C1A5FD3}" dt="2026-01-20T10:32:14.653" v="324" actId="1038"/>
          <ac:picMkLst>
            <pc:docMk/>
            <pc:sldMk cId="0" sldId="257"/>
            <ac:picMk id="14" creationId="{00000000-0000-0000-0000-000000000000}"/>
          </ac:picMkLst>
        </pc:picChg>
        <pc:picChg chg="mod">
          <ac:chgData name="Sameh Saeed" userId="2c0a189a-0f7c-4206-8181-9a10555249db" providerId="ADAL" clId="{852638DA-3B48-5304-BB1F-24E51C1A5FD3}" dt="2026-01-20T10:32:34.312" v="325" actId="1076"/>
          <ac:picMkLst>
            <pc:docMk/>
            <pc:sldMk cId="0" sldId="257"/>
            <ac:picMk id="17" creationId="{00000000-0000-0000-0000-000000000000}"/>
          </ac:picMkLst>
        </pc:picChg>
        <pc:picChg chg="add mod">
          <ac:chgData name="Sameh Saeed" userId="2c0a189a-0f7c-4206-8181-9a10555249db" providerId="ADAL" clId="{852638DA-3B48-5304-BB1F-24E51C1A5FD3}" dt="2026-01-20T10:32:44.197" v="329" actId="14100"/>
          <ac:picMkLst>
            <pc:docMk/>
            <pc:sldMk cId="0" sldId="257"/>
            <ac:picMk id="20" creationId="{199891DE-4828-0516-95E8-38051C082609}"/>
          </ac:picMkLst>
        </pc:picChg>
      </pc:sldChg>
      <pc:sldChg chg="addSp delSp modSp mod">
        <pc:chgData name="Sameh Saeed" userId="2c0a189a-0f7c-4206-8181-9a10555249db" providerId="ADAL" clId="{852638DA-3B48-5304-BB1F-24E51C1A5FD3}" dt="2026-01-20T10:23:38.417" v="171" actId="14100"/>
        <pc:sldMkLst>
          <pc:docMk/>
          <pc:sldMk cId="0" sldId="258"/>
        </pc:sldMkLst>
        <pc:spChg chg="mod">
          <ac:chgData name="Sameh Saeed" userId="2c0a189a-0f7c-4206-8181-9a10555249db" providerId="ADAL" clId="{852638DA-3B48-5304-BB1F-24E51C1A5FD3}" dt="2026-01-20T10:23:23.499" v="154" actId="1035"/>
          <ac:spMkLst>
            <pc:docMk/>
            <pc:sldMk cId="0" sldId="258"/>
            <ac:spMk id="2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23:28.547" v="168" actId="1035"/>
          <ac:spMkLst>
            <pc:docMk/>
            <pc:sldMk cId="0" sldId="258"/>
            <ac:spMk id="7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23:28.547" v="168" actId="1035"/>
          <ac:spMkLst>
            <pc:docMk/>
            <pc:sldMk cId="0" sldId="258"/>
            <ac:spMk id="9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23:28.547" v="168" actId="1035"/>
          <ac:spMkLst>
            <pc:docMk/>
            <pc:sldMk cId="0" sldId="258"/>
            <ac:spMk id="11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23:28.547" v="168" actId="1035"/>
          <ac:spMkLst>
            <pc:docMk/>
            <pc:sldMk cId="0" sldId="258"/>
            <ac:spMk id="15" creationId="{00000000-0000-0000-0000-000000000000}"/>
          </ac:spMkLst>
        </pc:spChg>
        <pc:spChg chg="del mod">
          <ac:chgData name="Sameh Saeed" userId="2c0a189a-0f7c-4206-8181-9a10555249db" providerId="ADAL" clId="{852638DA-3B48-5304-BB1F-24E51C1A5FD3}" dt="2026-01-20T10:21:34.397" v="136" actId="478"/>
          <ac:spMkLst>
            <pc:docMk/>
            <pc:sldMk cId="0" sldId="258"/>
            <ac:spMk id="16" creationId="{00000000-0000-0000-0000-000000000000}"/>
          </ac:spMkLst>
        </pc:spChg>
        <pc:spChg chg="del">
          <ac:chgData name="Sameh Saeed" userId="2c0a189a-0f7c-4206-8181-9a10555249db" providerId="ADAL" clId="{852638DA-3B48-5304-BB1F-24E51C1A5FD3}" dt="2026-01-20T10:21:34.397" v="136" actId="478"/>
          <ac:spMkLst>
            <pc:docMk/>
            <pc:sldMk cId="0" sldId="258"/>
            <ac:spMk id="17" creationId="{00000000-0000-0000-0000-000000000000}"/>
          </ac:spMkLst>
        </pc:spChg>
        <pc:spChg chg="del mod">
          <ac:chgData name="Sameh Saeed" userId="2c0a189a-0f7c-4206-8181-9a10555249db" providerId="ADAL" clId="{852638DA-3B48-5304-BB1F-24E51C1A5FD3}" dt="2026-01-20T10:21:34.397" v="136" actId="478"/>
          <ac:spMkLst>
            <pc:docMk/>
            <pc:sldMk cId="0" sldId="258"/>
            <ac:spMk id="18" creationId="{00000000-0000-0000-0000-000000000000}"/>
          </ac:spMkLst>
        </pc:spChg>
        <pc:spChg chg="del">
          <ac:chgData name="Sameh Saeed" userId="2c0a189a-0f7c-4206-8181-9a10555249db" providerId="ADAL" clId="{852638DA-3B48-5304-BB1F-24E51C1A5FD3}" dt="2026-01-20T10:21:34.397" v="136" actId="478"/>
          <ac:spMkLst>
            <pc:docMk/>
            <pc:sldMk cId="0" sldId="258"/>
            <ac:spMk id="19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23:28.547" v="168" actId="1035"/>
          <ac:spMkLst>
            <pc:docMk/>
            <pc:sldMk cId="0" sldId="258"/>
            <ac:spMk id="21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23:28.547" v="168" actId="1035"/>
          <ac:spMkLst>
            <pc:docMk/>
            <pc:sldMk cId="0" sldId="258"/>
            <ac:spMk id="23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23:28.547" v="168" actId="1035"/>
          <ac:spMkLst>
            <pc:docMk/>
            <pc:sldMk cId="0" sldId="258"/>
            <ac:spMk id="25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23:28.547" v="168" actId="1035"/>
          <ac:spMkLst>
            <pc:docMk/>
            <pc:sldMk cId="0" sldId="258"/>
            <ac:spMk id="27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23:28.547" v="168" actId="1035"/>
          <ac:spMkLst>
            <pc:docMk/>
            <pc:sldMk cId="0" sldId="258"/>
            <ac:spMk id="29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23:28.547" v="168" actId="1035"/>
          <ac:spMkLst>
            <pc:docMk/>
            <pc:sldMk cId="0" sldId="258"/>
            <ac:spMk id="31" creationId="{00000000-0000-0000-0000-000000000000}"/>
          </ac:spMkLst>
        </pc:spChg>
        <pc:spChg chg="del mod">
          <ac:chgData name="Sameh Saeed" userId="2c0a189a-0f7c-4206-8181-9a10555249db" providerId="ADAL" clId="{852638DA-3B48-5304-BB1F-24E51C1A5FD3}" dt="2026-01-20T10:21:34.397" v="136" actId="478"/>
          <ac:spMkLst>
            <pc:docMk/>
            <pc:sldMk cId="0" sldId="258"/>
            <ac:spMk id="32" creationId="{00000000-0000-0000-0000-000000000000}"/>
          </ac:spMkLst>
        </pc:spChg>
        <pc:spChg chg="del">
          <ac:chgData name="Sameh Saeed" userId="2c0a189a-0f7c-4206-8181-9a10555249db" providerId="ADAL" clId="{852638DA-3B48-5304-BB1F-24E51C1A5FD3}" dt="2026-01-20T10:21:34.397" v="136" actId="478"/>
          <ac:spMkLst>
            <pc:docMk/>
            <pc:sldMk cId="0" sldId="258"/>
            <ac:spMk id="33" creationId="{00000000-0000-0000-0000-000000000000}"/>
          </ac:spMkLst>
        </pc:spChg>
        <pc:picChg chg="add mod">
          <ac:chgData name="Sameh Saeed" userId="2c0a189a-0f7c-4206-8181-9a10555249db" providerId="ADAL" clId="{852638DA-3B48-5304-BB1F-24E51C1A5FD3}" dt="2026-01-20T10:23:38.417" v="171" actId="14100"/>
          <ac:picMkLst>
            <pc:docMk/>
            <pc:sldMk cId="0" sldId="258"/>
            <ac:picMk id="34" creationId="{EE5853D5-1E54-A1FC-B117-025C17136E40}"/>
          </ac:picMkLst>
        </pc:picChg>
      </pc:sldChg>
      <pc:sldChg chg="modSp mod">
        <pc:chgData name="Sameh Saeed" userId="2c0a189a-0f7c-4206-8181-9a10555249db" providerId="ADAL" clId="{852638DA-3B48-5304-BB1F-24E51C1A5FD3}" dt="2026-01-20T10:24:41.953" v="173" actId="403"/>
        <pc:sldMkLst>
          <pc:docMk/>
          <pc:sldMk cId="0" sldId="259"/>
        </pc:sldMkLst>
        <pc:spChg chg="mod">
          <ac:chgData name="Sameh Saeed" userId="2c0a189a-0f7c-4206-8181-9a10555249db" providerId="ADAL" clId="{852638DA-3B48-5304-BB1F-24E51C1A5FD3}" dt="2026-01-20T10:13:19.707" v="13" actId="403"/>
          <ac:spMkLst>
            <pc:docMk/>
            <pc:sldMk cId="0" sldId="259"/>
            <ac:spMk id="2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24:41.953" v="173" actId="403"/>
          <ac:spMkLst>
            <pc:docMk/>
            <pc:sldMk cId="0" sldId="259"/>
            <ac:spMk id="3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24:41.953" v="173" actId="403"/>
          <ac:spMkLst>
            <pc:docMk/>
            <pc:sldMk cId="0" sldId="259"/>
            <ac:spMk id="4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24:41.953" v="173" actId="403"/>
          <ac:spMkLst>
            <pc:docMk/>
            <pc:sldMk cId="0" sldId="259"/>
            <ac:spMk id="6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24:41.953" v="173" actId="403"/>
          <ac:spMkLst>
            <pc:docMk/>
            <pc:sldMk cId="0" sldId="259"/>
            <ac:spMk id="8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24:41.953" v="173" actId="403"/>
          <ac:spMkLst>
            <pc:docMk/>
            <pc:sldMk cId="0" sldId="259"/>
            <ac:spMk id="10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24:41.953" v="173" actId="403"/>
          <ac:spMkLst>
            <pc:docMk/>
            <pc:sldMk cId="0" sldId="259"/>
            <ac:spMk id="11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24:41.953" v="173" actId="403"/>
          <ac:spMkLst>
            <pc:docMk/>
            <pc:sldMk cId="0" sldId="259"/>
            <ac:spMk id="14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24:41.953" v="173" actId="403"/>
          <ac:spMkLst>
            <pc:docMk/>
            <pc:sldMk cId="0" sldId="259"/>
            <ac:spMk id="18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24:41.953" v="173" actId="403"/>
          <ac:spMkLst>
            <pc:docMk/>
            <pc:sldMk cId="0" sldId="259"/>
            <ac:spMk id="20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24:41.953" v="173" actId="403"/>
          <ac:spMkLst>
            <pc:docMk/>
            <pc:sldMk cId="0" sldId="259"/>
            <ac:spMk id="21" creationId="{00000000-0000-0000-0000-000000000000}"/>
          </ac:spMkLst>
        </pc:spChg>
      </pc:sldChg>
      <pc:sldChg chg="modSp mod">
        <pc:chgData name="Sameh Saeed" userId="2c0a189a-0f7c-4206-8181-9a10555249db" providerId="ADAL" clId="{852638DA-3B48-5304-BB1F-24E51C1A5FD3}" dt="2026-01-20T10:13:34.874" v="16" actId="403"/>
        <pc:sldMkLst>
          <pc:docMk/>
          <pc:sldMk cId="0" sldId="260"/>
        </pc:sldMkLst>
        <pc:spChg chg="mod">
          <ac:chgData name="Sameh Saeed" userId="2c0a189a-0f7c-4206-8181-9a10555249db" providerId="ADAL" clId="{852638DA-3B48-5304-BB1F-24E51C1A5FD3}" dt="2026-01-20T10:13:34.874" v="16" actId="403"/>
          <ac:spMkLst>
            <pc:docMk/>
            <pc:sldMk cId="0" sldId="260"/>
            <ac:spMk id="2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3:34.874" v="16" actId="403"/>
          <ac:spMkLst>
            <pc:docMk/>
            <pc:sldMk cId="0" sldId="260"/>
            <ac:spMk id="5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3:34.874" v="16" actId="403"/>
          <ac:spMkLst>
            <pc:docMk/>
            <pc:sldMk cId="0" sldId="260"/>
            <ac:spMk id="7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3:34.874" v="16" actId="403"/>
          <ac:spMkLst>
            <pc:docMk/>
            <pc:sldMk cId="0" sldId="260"/>
            <ac:spMk id="11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3:34.874" v="16" actId="403"/>
          <ac:spMkLst>
            <pc:docMk/>
            <pc:sldMk cId="0" sldId="260"/>
            <ac:spMk id="15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3:34.874" v="16" actId="403"/>
          <ac:spMkLst>
            <pc:docMk/>
            <pc:sldMk cId="0" sldId="260"/>
            <ac:spMk id="17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3:34.874" v="16" actId="403"/>
          <ac:spMkLst>
            <pc:docMk/>
            <pc:sldMk cId="0" sldId="260"/>
            <ac:spMk id="20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3:34.874" v="16" actId="403"/>
          <ac:spMkLst>
            <pc:docMk/>
            <pc:sldMk cId="0" sldId="260"/>
            <ac:spMk id="22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3:34.874" v="16" actId="403"/>
          <ac:spMkLst>
            <pc:docMk/>
            <pc:sldMk cId="0" sldId="260"/>
            <ac:spMk id="23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3:34.874" v="16" actId="403"/>
          <ac:spMkLst>
            <pc:docMk/>
            <pc:sldMk cId="0" sldId="260"/>
            <ac:spMk id="25" creationId="{00000000-0000-0000-0000-000000000000}"/>
          </ac:spMkLst>
        </pc:spChg>
      </pc:sldChg>
      <pc:sldChg chg="modSp mod">
        <pc:chgData name="Sameh Saeed" userId="2c0a189a-0f7c-4206-8181-9a10555249db" providerId="ADAL" clId="{852638DA-3B48-5304-BB1F-24E51C1A5FD3}" dt="2026-01-20T10:13:53.425" v="19" actId="403"/>
        <pc:sldMkLst>
          <pc:docMk/>
          <pc:sldMk cId="0" sldId="261"/>
        </pc:sldMkLst>
        <pc:spChg chg="mod">
          <ac:chgData name="Sameh Saeed" userId="2c0a189a-0f7c-4206-8181-9a10555249db" providerId="ADAL" clId="{852638DA-3B48-5304-BB1F-24E51C1A5FD3}" dt="2026-01-20T10:13:53.425" v="19" actId="403"/>
          <ac:spMkLst>
            <pc:docMk/>
            <pc:sldMk cId="0" sldId="261"/>
            <ac:spMk id="4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3:53.425" v="19" actId="403"/>
          <ac:spMkLst>
            <pc:docMk/>
            <pc:sldMk cId="0" sldId="261"/>
            <ac:spMk id="5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3:53.425" v="19" actId="403"/>
          <ac:spMkLst>
            <pc:docMk/>
            <pc:sldMk cId="0" sldId="261"/>
            <ac:spMk id="10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3:53.425" v="19" actId="403"/>
          <ac:spMkLst>
            <pc:docMk/>
            <pc:sldMk cId="0" sldId="261"/>
            <ac:spMk id="13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3:53.425" v="19" actId="403"/>
          <ac:spMkLst>
            <pc:docMk/>
            <pc:sldMk cId="0" sldId="261"/>
            <ac:spMk id="14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3:53.425" v="19" actId="403"/>
          <ac:spMkLst>
            <pc:docMk/>
            <pc:sldMk cId="0" sldId="261"/>
            <ac:spMk id="15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3:53.425" v="19" actId="403"/>
          <ac:spMkLst>
            <pc:docMk/>
            <pc:sldMk cId="0" sldId="261"/>
            <ac:spMk id="20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3:53.425" v="19" actId="403"/>
          <ac:spMkLst>
            <pc:docMk/>
            <pc:sldMk cId="0" sldId="261"/>
            <ac:spMk id="22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3:53.425" v="19" actId="403"/>
          <ac:spMkLst>
            <pc:docMk/>
            <pc:sldMk cId="0" sldId="261"/>
            <ac:spMk id="25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3:53.425" v="19" actId="403"/>
          <ac:spMkLst>
            <pc:docMk/>
            <pc:sldMk cId="0" sldId="261"/>
            <ac:spMk id="26" creationId="{00000000-0000-0000-0000-000000000000}"/>
          </ac:spMkLst>
        </pc:spChg>
      </pc:sldChg>
      <pc:sldChg chg="del">
        <pc:chgData name="Sameh Saeed" userId="2c0a189a-0f7c-4206-8181-9a10555249db" providerId="ADAL" clId="{852638DA-3B48-5304-BB1F-24E51C1A5FD3}" dt="2026-01-20T10:14:00.916" v="20" actId="2696"/>
        <pc:sldMkLst>
          <pc:docMk/>
          <pc:sldMk cId="0" sldId="262"/>
        </pc:sldMkLst>
      </pc:sldChg>
      <pc:sldChg chg="addSp delSp modSp mod">
        <pc:chgData name="Sameh Saeed" userId="2c0a189a-0f7c-4206-8181-9a10555249db" providerId="ADAL" clId="{852638DA-3B48-5304-BB1F-24E51C1A5FD3}" dt="2026-01-20T10:26:31.432" v="214" actId="1076"/>
        <pc:sldMkLst>
          <pc:docMk/>
          <pc:sldMk cId="0" sldId="263"/>
        </pc:sldMkLst>
        <pc:spChg chg="mod">
          <ac:chgData name="Sameh Saeed" userId="2c0a189a-0f7c-4206-8181-9a10555249db" providerId="ADAL" clId="{852638DA-3B48-5304-BB1F-24E51C1A5FD3}" dt="2026-01-20T10:14:09.537" v="23" actId="403"/>
          <ac:spMkLst>
            <pc:docMk/>
            <pc:sldMk cId="0" sldId="263"/>
            <ac:spMk id="2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26:25.890" v="212" actId="1035"/>
          <ac:spMkLst>
            <pc:docMk/>
            <pc:sldMk cId="0" sldId="263"/>
            <ac:spMk id="5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26:25.890" v="212" actId="1035"/>
          <ac:spMkLst>
            <pc:docMk/>
            <pc:sldMk cId="0" sldId="263"/>
            <ac:spMk id="7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26:25.890" v="212" actId="1035"/>
          <ac:spMkLst>
            <pc:docMk/>
            <pc:sldMk cId="0" sldId="263"/>
            <ac:spMk id="9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26:25.890" v="212" actId="1035"/>
          <ac:spMkLst>
            <pc:docMk/>
            <pc:sldMk cId="0" sldId="263"/>
            <ac:spMk id="11" creationId="{00000000-0000-0000-0000-000000000000}"/>
          </ac:spMkLst>
        </pc:spChg>
        <pc:spChg chg="del mod">
          <ac:chgData name="Sameh Saeed" userId="2c0a189a-0f7c-4206-8181-9a10555249db" providerId="ADAL" clId="{852638DA-3B48-5304-BB1F-24E51C1A5FD3}" dt="2026-01-20T10:26:11.764" v="178" actId="478"/>
          <ac:spMkLst>
            <pc:docMk/>
            <pc:sldMk cId="0" sldId="263"/>
            <ac:spMk id="12" creationId="{00000000-0000-0000-0000-000000000000}"/>
          </ac:spMkLst>
        </pc:spChg>
        <pc:spChg chg="del mod">
          <ac:chgData name="Sameh Saeed" userId="2c0a189a-0f7c-4206-8181-9a10555249db" providerId="ADAL" clId="{852638DA-3B48-5304-BB1F-24E51C1A5FD3}" dt="2026-01-20T10:26:11.764" v="178" actId="478"/>
          <ac:spMkLst>
            <pc:docMk/>
            <pc:sldMk cId="0" sldId="263"/>
            <ac:spMk id="13" creationId="{00000000-0000-0000-0000-000000000000}"/>
          </ac:spMkLst>
        </pc:spChg>
        <pc:spChg chg="del">
          <ac:chgData name="Sameh Saeed" userId="2c0a189a-0f7c-4206-8181-9a10555249db" providerId="ADAL" clId="{852638DA-3B48-5304-BB1F-24E51C1A5FD3}" dt="2026-01-20T10:26:11.764" v="178" actId="478"/>
          <ac:spMkLst>
            <pc:docMk/>
            <pc:sldMk cId="0" sldId="263"/>
            <ac:spMk id="15" creationId="{00000000-0000-0000-0000-000000000000}"/>
          </ac:spMkLst>
        </pc:spChg>
        <pc:spChg chg="del mod">
          <ac:chgData name="Sameh Saeed" userId="2c0a189a-0f7c-4206-8181-9a10555249db" providerId="ADAL" clId="{852638DA-3B48-5304-BB1F-24E51C1A5FD3}" dt="2026-01-20T10:26:07.171" v="177" actId="478"/>
          <ac:spMkLst>
            <pc:docMk/>
            <pc:sldMk cId="0" sldId="263"/>
            <ac:spMk id="16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26:25.890" v="212" actId="1035"/>
          <ac:spMkLst>
            <pc:docMk/>
            <pc:sldMk cId="0" sldId="263"/>
            <ac:spMk id="18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26:25.890" v="212" actId="1035"/>
          <ac:spMkLst>
            <pc:docMk/>
            <pc:sldMk cId="0" sldId="263"/>
            <ac:spMk id="20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26:25.890" v="212" actId="1035"/>
          <ac:spMkLst>
            <pc:docMk/>
            <pc:sldMk cId="0" sldId="263"/>
            <ac:spMk id="22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26:25.890" v="212" actId="1035"/>
          <ac:spMkLst>
            <pc:docMk/>
            <pc:sldMk cId="0" sldId="263"/>
            <ac:spMk id="24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26:25.890" v="212" actId="1035"/>
          <ac:spMkLst>
            <pc:docMk/>
            <pc:sldMk cId="0" sldId="263"/>
            <ac:spMk id="26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26:25.890" v="212" actId="1035"/>
          <ac:spMkLst>
            <pc:docMk/>
            <pc:sldMk cId="0" sldId="263"/>
            <ac:spMk id="28" creationId="{00000000-0000-0000-0000-000000000000}"/>
          </ac:spMkLst>
        </pc:spChg>
        <pc:spChg chg="del">
          <ac:chgData name="Sameh Saeed" userId="2c0a189a-0f7c-4206-8181-9a10555249db" providerId="ADAL" clId="{852638DA-3B48-5304-BB1F-24E51C1A5FD3}" dt="2026-01-20T10:25:58.916" v="176" actId="478"/>
          <ac:spMkLst>
            <pc:docMk/>
            <pc:sldMk cId="0" sldId="263"/>
            <ac:spMk id="29" creationId="{00000000-0000-0000-0000-000000000000}"/>
          </ac:spMkLst>
        </pc:spChg>
        <pc:spChg chg="del">
          <ac:chgData name="Sameh Saeed" userId="2c0a189a-0f7c-4206-8181-9a10555249db" providerId="ADAL" clId="{852638DA-3B48-5304-BB1F-24E51C1A5FD3}" dt="2026-01-20T10:26:07.171" v="177" actId="478"/>
          <ac:spMkLst>
            <pc:docMk/>
            <pc:sldMk cId="0" sldId="263"/>
            <ac:spMk id="31" creationId="{00000000-0000-0000-0000-000000000000}"/>
          </ac:spMkLst>
        </pc:spChg>
        <pc:picChg chg="del">
          <ac:chgData name="Sameh Saeed" userId="2c0a189a-0f7c-4206-8181-9a10555249db" providerId="ADAL" clId="{852638DA-3B48-5304-BB1F-24E51C1A5FD3}" dt="2026-01-20T10:26:11.764" v="178" actId="478"/>
          <ac:picMkLst>
            <pc:docMk/>
            <pc:sldMk cId="0" sldId="263"/>
            <ac:picMk id="14" creationId="{00000000-0000-0000-0000-000000000000}"/>
          </ac:picMkLst>
        </pc:picChg>
        <pc:picChg chg="del">
          <ac:chgData name="Sameh Saeed" userId="2c0a189a-0f7c-4206-8181-9a10555249db" providerId="ADAL" clId="{852638DA-3B48-5304-BB1F-24E51C1A5FD3}" dt="2026-01-20T10:26:07.171" v="177" actId="478"/>
          <ac:picMkLst>
            <pc:docMk/>
            <pc:sldMk cId="0" sldId="263"/>
            <ac:picMk id="30" creationId="{00000000-0000-0000-0000-000000000000}"/>
          </ac:picMkLst>
        </pc:picChg>
        <pc:picChg chg="add mod">
          <ac:chgData name="Sameh Saeed" userId="2c0a189a-0f7c-4206-8181-9a10555249db" providerId="ADAL" clId="{852638DA-3B48-5304-BB1F-24E51C1A5FD3}" dt="2026-01-20T10:26:31.432" v="214" actId="1076"/>
          <ac:picMkLst>
            <pc:docMk/>
            <pc:sldMk cId="0" sldId="263"/>
            <ac:picMk id="32" creationId="{DBF5A96D-B4F3-7644-474E-31CB444C2B02}"/>
          </ac:picMkLst>
        </pc:picChg>
      </pc:sldChg>
      <pc:sldChg chg="modSp mod ord">
        <pc:chgData name="Sameh Saeed" userId="2c0a189a-0f7c-4206-8181-9a10555249db" providerId="ADAL" clId="{852638DA-3B48-5304-BB1F-24E51C1A5FD3}" dt="2026-01-20T10:25:21.284" v="175" actId="20578"/>
        <pc:sldMkLst>
          <pc:docMk/>
          <pc:sldMk cId="0" sldId="264"/>
        </pc:sldMkLst>
        <pc:spChg chg="mod">
          <ac:chgData name="Sameh Saeed" userId="2c0a189a-0f7c-4206-8181-9a10555249db" providerId="ADAL" clId="{852638DA-3B48-5304-BB1F-24E51C1A5FD3}" dt="2026-01-20T10:14:18.216" v="26" actId="403"/>
          <ac:spMkLst>
            <pc:docMk/>
            <pc:sldMk cId="0" sldId="264"/>
            <ac:spMk id="2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4:18.216" v="26" actId="403"/>
          <ac:spMkLst>
            <pc:docMk/>
            <pc:sldMk cId="0" sldId="264"/>
            <ac:spMk id="8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4:18.216" v="26" actId="403"/>
          <ac:spMkLst>
            <pc:docMk/>
            <pc:sldMk cId="0" sldId="264"/>
            <ac:spMk id="10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4:18.216" v="26" actId="403"/>
          <ac:spMkLst>
            <pc:docMk/>
            <pc:sldMk cId="0" sldId="264"/>
            <ac:spMk id="12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4:18.216" v="26" actId="403"/>
          <ac:spMkLst>
            <pc:docMk/>
            <pc:sldMk cId="0" sldId="264"/>
            <ac:spMk id="13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4:18.216" v="26" actId="403"/>
          <ac:spMkLst>
            <pc:docMk/>
            <pc:sldMk cId="0" sldId="264"/>
            <ac:spMk id="15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4:18.216" v="26" actId="403"/>
          <ac:spMkLst>
            <pc:docMk/>
            <pc:sldMk cId="0" sldId="264"/>
            <ac:spMk id="16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4:18.216" v="26" actId="403"/>
          <ac:spMkLst>
            <pc:docMk/>
            <pc:sldMk cId="0" sldId="264"/>
            <ac:spMk id="26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4:18.216" v="26" actId="403"/>
          <ac:spMkLst>
            <pc:docMk/>
            <pc:sldMk cId="0" sldId="264"/>
            <ac:spMk id="29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4:18.216" v="26" actId="403"/>
          <ac:spMkLst>
            <pc:docMk/>
            <pc:sldMk cId="0" sldId="264"/>
            <ac:spMk id="36" creationId="{00000000-0000-0000-0000-000000000000}"/>
          </ac:spMkLst>
        </pc:spChg>
      </pc:sldChg>
      <pc:sldChg chg="addSp delSp modSp mod ord">
        <pc:chgData name="Sameh Saeed" userId="2c0a189a-0f7c-4206-8181-9a10555249db" providerId="ADAL" clId="{852638DA-3B48-5304-BB1F-24E51C1A5FD3}" dt="2026-01-20T10:30:21.698" v="267" actId="14100"/>
        <pc:sldMkLst>
          <pc:docMk/>
          <pc:sldMk cId="0" sldId="265"/>
        </pc:sldMkLst>
        <pc:spChg chg="mod">
          <ac:chgData name="Sameh Saeed" userId="2c0a189a-0f7c-4206-8181-9a10555249db" providerId="ADAL" clId="{852638DA-3B48-5304-BB1F-24E51C1A5FD3}" dt="2026-01-20T10:14:35.707" v="29" actId="403"/>
          <ac:spMkLst>
            <pc:docMk/>
            <pc:sldMk cId="0" sldId="265"/>
            <ac:spMk id="2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4:35.707" v="29" actId="403"/>
          <ac:spMkLst>
            <pc:docMk/>
            <pc:sldMk cId="0" sldId="265"/>
            <ac:spMk id="7" creationId="{00000000-0000-0000-0000-000000000000}"/>
          </ac:spMkLst>
        </pc:spChg>
        <pc:spChg chg="del mod">
          <ac:chgData name="Sameh Saeed" userId="2c0a189a-0f7c-4206-8181-9a10555249db" providerId="ADAL" clId="{852638DA-3B48-5304-BB1F-24E51C1A5FD3}" dt="2026-01-20T10:28:06.281" v="260" actId="478"/>
          <ac:spMkLst>
            <pc:docMk/>
            <pc:sldMk cId="0" sldId="265"/>
            <ac:spMk id="12" creationId="{00000000-0000-0000-0000-000000000000}"/>
          </ac:spMkLst>
        </pc:spChg>
        <pc:spChg chg="del mod">
          <ac:chgData name="Sameh Saeed" userId="2c0a189a-0f7c-4206-8181-9a10555249db" providerId="ADAL" clId="{852638DA-3B48-5304-BB1F-24E51C1A5FD3}" dt="2026-01-20T10:28:03.988" v="259" actId="478"/>
          <ac:spMkLst>
            <pc:docMk/>
            <pc:sldMk cId="0" sldId="265"/>
            <ac:spMk id="13" creationId="{00000000-0000-0000-0000-000000000000}"/>
          </ac:spMkLst>
        </pc:spChg>
        <pc:spChg chg="del mod">
          <ac:chgData name="Sameh Saeed" userId="2c0a189a-0f7c-4206-8181-9a10555249db" providerId="ADAL" clId="{852638DA-3B48-5304-BB1F-24E51C1A5FD3}" dt="2026-01-20T10:28:13.529" v="262" actId="478"/>
          <ac:spMkLst>
            <pc:docMk/>
            <pc:sldMk cId="0" sldId="265"/>
            <ac:spMk id="15" creationId="{00000000-0000-0000-0000-000000000000}"/>
          </ac:spMkLst>
        </pc:spChg>
        <pc:spChg chg="del mod">
          <ac:chgData name="Sameh Saeed" userId="2c0a189a-0f7c-4206-8181-9a10555249db" providerId="ADAL" clId="{852638DA-3B48-5304-BB1F-24E51C1A5FD3}" dt="2026-01-20T10:28:10.606" v="261" actId="478"/>
          <ac:spMkLst>
            <pc:docMk/>
            <pc:sldMk cId="0" sldId="265"/>
            <ac:spMk id="16" creationId="{00000000-0000-0000-0000-000000000000}"/>
          </ac:spMkLst>
        </pc:spChg>
        <pc:spChg chg="del">
          <ac:chgData name="Sameh Saeed" userId="2c0a189a-0f7c-4206-8181-9a10555249db" providerId="ADAL" clId="{852638DA-3B48-5304-BB1F-24E51C1A5FD3}" dt="2026-01-20T10:27:12.869" v="215" actId="478"/>
          <ac:spMkLst>
            <pc:docMk/>
            <pc:sldMk cId="0" sldId="265"/>
            <ac:spMk id="17" creationId="{00000000-0000-0000-0000-000000000000}"/>
          </ac:spMkLst>
        </pc:spChg>
        <pc:spChg chg="del">
          <ac:chgData name="Sameh Saeed" userId="2c0a189a-0f7c-4206-8181-9a10555249db" providerId="ADAL" clId="{852638DA-3B48-5304-BB1F-24E51C1A5FD3}" dt="2026-01-20T10:27:12.869" v="215" actId="478"/>
          <ac:spMkLst>
            <pc:docMk/>
            <pc:sldMk cId="0" sldId="265"/>
            <ac:spMk id="19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27:47.556" v="257" actId="1035"/>
          <ac:spMkLst>
            <pc:docMk/>
            <pc:sldMk cId="0" sldId="265"/>
            <ac:spMk id="21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27:47.556" v="257" actId="1035"/>
          <ac:spMkLst>
            <pc:docMk/>
            <pc:sldMk cId="0" sldId="265"/>
            <ac:spMk id="24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27:47.556" v="257" actId="1035"/>
          <ac:spMkLst>
            <pc:docMk/>
            <pc:sldMk cId="0" sldId="265"/>
            <ac:spMk id="27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27:47.556" v="257" actId="1035"/>
          <ac:spMkLst>
            <pc:docMk/>
            <pc:sldMk cId="0" sldId="265"/>
            <ac:spMk id="29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27:47.556" v="257" actId="1035"/>
          <ac:spMkLst>
            <pc:docMk/>
            <pc:sldMk cId="0" sldId="265"/>
            <ac:spMk id="32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27:47.556" v="257" actId="1035"/>
          <ac:spMkLst>
            <pc:docMk/>
            <pc:sldMk cId="0" sldId="265"/>
            <ac:spMk id="36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27:47.556" v="257" actId="1035"/>
          <ac:spMkLst>
            <pc:docMk/>
            <pc:sldMk cId="0" sldId="265"/>
            <ac:spMk id="39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27:47.556" v="257" actId="1035"/>
          <ac:spMkLst>
            <pc:docMk/>
            <pc:sldMk cId="0" sldId="265"/>
            <ac:spMk id="41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27:47.556" v="257" actId="1035"/>
          <ac:spMkLst>
            <pc:docMk/>
            <pc:sldMk cId="0" sldId="265"/>
            <ac:spMk id="45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27:47.556" v="257" actId="1035"/>
          <ac:spMkLst>
            <pc:docMk/>
            <pc:sldMk cId="0" sldId="265"/>
            <ac:spMk id="48" creationId="{00000000-0000-0000-0000-000000000000}"/>
          </ac:spMkLst>
        </pc:spChg>
        <pc:picChg chg="mod">
          <ac:chgData name="Sameh Saeed" userId="2c0a189a-0f7c-4206-8181-9a10555249db" providerId="ADAL" clId="{852638DA-3B48-5304-BB1F-24E51C1A5FD3}" dt="2026-01-20T10:27:20.518" v="216" actId="1076"/>
          <ac:picMkLst>
            <pc:docMk/>
            <pc:sldMk cId="0" sldId="265"/>
            <ac:picMk id="14" creationId="{00000000-0000-0000-0000-000000000000}"/>
          </ac:picMkLst>
        </pc:picChg>
        <pc:picChg chg="del">
          <ac:chgData name="Sameh Saeed" userId="2c0a189a-0f7c-4206-8181-9a10555249db" providerId="ADAL" clId="{852638DA-3B48-5304-BB1F-24E51C1A5FD3}" dt="2026-01-20T10:27:12.869" v="215" actId="478"/>
          <ac:picMkLst>
            <pc:docMk/>
            <pc:sldMk cId="0" sldId="265"/>
            <ac:picMk id="18" creationId="{00000000-0000-0000-0000-000000000000}"/>
          </ac:picMkLst>
        </pc:picChg>
        <pc:picChg chg="del">
          <ac:chgData name="Sameh Saeed" userId="2c0a189a-0f7c-4206-8181-9a10555249db" providerId="ADAL" clId="{852638DA-3B48-5304-BB1F-24E51C1A5FD3}" dt="2026-01-20T10:27:12.869" v="215" actId="478"/>
          <ac:picMkLst>
            <pc:docMk/>
            <pc:sldMk cId="0" sldId="265"/>
            <ac:picMk id="46" creationId="{00000000-0000-0000-0000-000000000000}"/>
          </ac:picMkLst>
        </pc:picChg>
        <pc:picChg chg="add mod">
          <ac:chgData name="Sameh Saeed" userId="2c0a189a-0f7c-4206-8181-9a10555249db" providerId="ADAL" clId="{852638DA-3B48-5304-BB1F-24E51C1A5FD3}" dt="2026-01-20T10:27:55.143" v="258" actId="167"/>
          <ac:picMkLst>
            <pc:docMk/>
            <pc:sldMk cId="0" sldId="265"/>
            <ac:picMk id="49" creationId="{D15050F9-3A6C-A854-7391-47A14CE1BCCE}"/>
          </ac:picMkLst>
        </pc:picChg>
        <pc:picChg chg="add mod">
          <ac:chgData name="Sameh Saeed" userId="2c0a189a-0f7c-4206-8181-9a10555249db" providerId="ADAL" clId="{852638DA-3B48-5304-BB1F-24E51C1A5FD3}" dt="2026-01-20T10:30:21.698" v="267" actId="14100"/>
          <ac:picMkLst>
            <pc:docMk/>
            <pc:sldMk cId="0" sldId="265"/>
            <ac:picMk id="50" creationId="{76850572-6916-8910-9426-2EEB88DE70E1}"/>
          </ac:picMkLst>
        </pc:picChg>
      </pc:sldChg>
      <pc:sldChg chg="del">
        <pc:chgData name="Sameh Saeed" userId="2c0a189a-0f7c-4206-8181-9a10555249db" providerId="ADAL" clId="{852638DA-3B48-5304-BB1F-24E51C1A5FD3}" dt="2026-01-20T10:15:08.626" v="30" actId="2696"/>
        <pc:sldMkLst>
          <pc:docMk/>
          <pc:sldMk cId="0" sldId="266"/>
        </pc:sldMkLst>
      </pc:sldChg>
      <pc:sldChg chg="modSp mod">
        <pc:chgData name="Sameh Saeed" userId="2c0a189a-0f7c-4206-8181-9a10555249db" providerId="ADAL" clId="{852638DA-3B48-5304-BB1F-24E51C1A5FD3}" dt="2026-01-20T10:15:16.447" v="33" actId="403"/>
        <pc:sldMkLst>
          <pc:docMk/>
          <pc:sldMk cId="0" sldId="267"/>
        </pc:sldMkLst>
        <pc:spChg chg="mod">
          <ac:chgData name="Sameh Saeed" userId="2c0a189a-0f7c-4206-8181-9a10555249db" providerId="ADAL" clId="{852638DA-3B48-5304-BB1F-24E51C1A5FD3}" dt="2026-01-20T10:15:16.447" v="33" actId="403"/>
          <ac:spMkLst>
            <pc:docMk/>
            <pc:sldMk cId="0" sldId="267"/>
            <ac:spMk id="2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5:16.447" v="33" actId="403"/>
          <ac:spMkLst>
            <pc:docMk/>
            <pc:sldMk cId="0" sldId="267"/>
            <ac:spMk id="19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5:16.447" v="33" actId="403"/>
          <ac:spMkLst>
            <pc:docMk/>
            <pc:sldMk cId="0" sldId="267"/>
            <ac:spMk id="22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5:16.447" v="33" actId="403"/>
          <ac:spMkLst>
            <pc:docMk/>
            <pc:sldMk cId="0" sldId="267"/>
            <ac:spMk id="25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5:16.447" v="33" actId="403"/>
          <ac:spMkLst>
            <pc:docMk/>
            <pc:sldMk cId="0" sldId="267"/>
            <ac:spMk id="27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5:16.447" v="33" actId="403"/>
          <ac:spMkLst>
            <pc:docMk/>
            <pc:sldMk cId="0" sldId="267"/>
            <ac:spMk id="30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5:16.447" v="33" actId="403"/>
          <ac:spMkLst>
            <pc:docMk/>
            <pc:sldMk cId="0" sldId="267"/>
            <ac:spMk id="31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5:16.447" v="33" actId="403"/>
          <ac:spMkLst>
            <pc:docMk/>
            <pc:sldMk cId="0" sldId="267"/>
            <ac:spMk id="44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5:16.447" v="33" actId="403"/>
          <ac:spMkLst>
            <pc:docMk/>
            <pc:sldMk cId="0" sldId="267"/>
            <ac:spMk id="50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5:16.447" v="33" actId="403"/>
          <ac:spMkLst>
            <pc:docMk/>
            <pc:sldMk cId="0" sldId="267"/>
            <ac:spMk id="53" creationId="{00000000-0000-0000-0000-000000000000}"/>
          </ac:spMkLst>
        </pc:spChg>
      </pc:sldChg>
      <pc:sldChg chg="modSp mod">
        <pc:chgData name="Sameh Saeed" userId="2c0a189a-0f7c-4206-8181-9a10555249db" providerId="ADAL" clId="{852638DA-3B48-5304-BB1F-24E51C1A5FD3}" dt="2026-01-20T10:15:27.628" v="36" actId="403"/>
        <pc:sldMkLst>
          <pc:docMk/>
          <pc:sldMk cId="0" sldId="268"/>
        </pc:sldMkLst>
        <pc:spChg chg="mod">
          <ac:chgData name="Sameh Saeed" userId="2c0a189a-0f7c-4206-8181-9a10555249db" providerId="ADAL" clId="{852638DA-3B48-5304-BB1F-24E51C1A5FD3}" dt="2026-01-20T10:15:27.628" v="36" actId="403"/>
          <ac:spMkLst>
            <pc:docMk/>
            <pc:sldMk cId="0" sldId="268"/>
            <ac:spMk id="2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5:27.628" v="36" actId="403"/>
          <ac:spMkLst>
            <pc:docMk/>
            <pc:sldMk cId="0" sldId="268"/>
            <ac:spMk id="5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5:27.628" v="36" actId="403"/>
          <ac:spMkLst>
            <pc:docMk/>
            <pc:sldMk cId="0" sldId="268"/>
            <ac:spMk id="6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5:27.628" v="36" actId="403"/>
          <ac:spMkLst>
            <pc:docMk/>
            <pc:sldMk cId="0" sldId="268"/>
            <ac:spMk id="16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5:27.628" v="36" actId="403"/>
          <ac:spMkLst>
            <pc:docMk/>
            <pc:sldMk cId="0" sldId="268"/>
            <ac:spMk id="19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5:27.628" v="36" actId="403"/>
          <ac:spMkLst>
            <pc:docMk/>
            <pc:sldMk cId="0" sldId="268"/>
            <ac:spMk id="20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5:27.628" v="36" actId="403"/>
          <ac:spMkLst>
            <pc:docMk/>
            <pc:sldMk cId="0" sldId="268"/>
            <ac:spMk id="24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5:27.628" v="36" actId="403"/>
          <ac:spMkLst>
            <pc:docMk/>
            <pc:sldMk cId="0" sldId="268"/>
            <ac:spMk id="25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5:27.628" v="36" actId="403"/>
          <ac:spMkLst>
            <pc:docMk/>
            <pc:sldMk cId="0" sldId="268"/>
            <ac:spMk id="26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5:27.628" v="36" actId="403"/>
          <ac:spMkLst>
            <pc:docMk/>
            <pc:sldMk cId="0" sldId="268"/>
            <ac:spMk id="29" creationId="{00000000-0000-0000-0000-000000000000}"/>
          </ac:spMkLst>
        </pc:spChg>
      </pc:sldChg>
      <pc:sldChg chg="modSp mod">
        <pc:chgData name="Sameh Saeed" userId="2c0a189a-0f7c-4206-8181-9a10555249db" providerId="ADAL" clId="{852638DA-3B48-5304-BB1F-24E51C1A5FD3}" dt="2026-01-20T10:15:42.242" v="39" actId="403"/>
        <pc:sldMkLst>
          <pc:docMk/>
          <pc:sldMk cId="0" sldId="269"/>
        </pc:sldMkLst>
        <pc:spChg chg="mod">
          <ac:chgData name="Sameh Saeed" userId="2c0a189a-0f7c-4206-8181-9a10555249db" providerId="ADAL" clId="{852638DA-3B48-5304-BB1F-24E51C1A5FD3}" dt="2026-01-20T10:15:42.242" v="39" actId="403"/>
          <ac:spMkLst>
            <pc:docMk/>
            <pc:sldMk cId="0" sldId="269"/>
            <ac:spMk id="2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5:42.242" v="39" actId="403"/>
          <ac:spMkLst>
            <pc:docMk/>
            <pc:sldMk cId="0" sldId="269"/>
            <ac:spMk id="12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5:42.242" v="39" actId="403"/>
          <ac:spMkLst>
            <pc:docMk/>
            <pc:sldMk cId="0" sldId="269"/>
            <ac:spMk id="14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5:42.242" v="39" actId="403"/>
          <ac:spMkLst>
            <pc:docMk/>
            <pc:sldMk cId="0" sldId="269"/>
            <ac:spMk id="16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5:42.242" v="39" actId="403"/>
          <ac:spMkLst>
            <pc:docMk/>
            <pc:sldMk cId="0" sldId="269"/>
            <ac:spMk id="17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5:42.242" v="39" actId="403"/>
          <ac:spMkLst>
            <pc:docMk/>
            <pc:sldMk cId="0" sldId="269"/>
            <ac:spMk id="20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5:42.242" v="39" actId="403"/>
          <ac:spMkLst>
            <pc:docMk/>
            <pc:sldMk cId="0" sldId="269"/>
            <ac:spMk id="26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5:42.242" v="39" actId="403"/>
          <ac:spMkLst>
            <pc:docMk/>
            <pc:sldMk cId="0" sldId="269"/>
            <ac:spMk id="29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5:42.242" v="39" actId="403"/>
          <ac:spMkLst>
            <pc:docMk/>
            <pc:sldMk cId="0" sldId="269"/>
            <ac:spMk id="30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5:42.242" v="39" actId="403"/>
          <ac:spMkLst>
            <pc:docMk/>
            <pc:sldMk cId="0" sldId="269"/>
            <ac:spMk id="33" creationId="{00000000-0000-0000-0000-000000000000}"/>
          </ac:spMkLst>
        </pc:spChg>
      </pc:sldChg>
      <pc:sldChg chg="del">
        <pc:chgData name="Sameh Saeed" userId="2c0a189a-0f7c-4206-8181-9a10555249db" providerId="ADAL" clId="{852638DA-3B48-5304-BB1F-24E51C1A5FD3}" dt="2026-01-20T10:15:48.971" v="40" actId="2696"/>
        <pc:sldMkLst>
          <pc:docMk/>
          <pc:sldMk cId="0" sldId="270"/>
        </pc:sldMkLst>
      </pc:sldChg>
      <pc:sldChg chg="del">
        <pc:chgData name="Sameh Saeed" userId="2c0a189a-0f7c-4206-8181-9a10555249db" providerId="ADAL" clId="{852638DA-3B48-5304-BB1F-24E51C1A5FD3}" dt="2026-01-20T10:16:01.730" v="41" actId="2696"/>
        <pc:sldMkLst>
          <pc:docMk/>
          <pc:sldMk cId="0" sldId="271"/>
        </pc:sldMkLst>
      </pc:sldChg>
      <pc:sldChg chg="modSp mod">
        <pc:chgData name="Sameh Saeed" userId="2c0a189a-0f7c-4206-8181-9a10555249db" providerId="ADAL" clId="{852638DA-3B48-5304-BB1F-24E51C1A5FD3}" dt="2026-01-20T10:17:04.141" v="131" actId="1036"/>
        <pc:sldMkLst>
          <pc:docMk/>
          <pc:sldMk cId="0" sldId="272"/>
        </pc:sldMkLst>
        <pc:spChg chg="mod">
          <ac:chgData name="Sameh Saeed" userId="2c0a189a-0f7c-4206-8181-9a10555249db" providerId="ADAL" clId="{852638DA-3B48-5304-BB1F-24E51C1A5FD3}" dt="2026-01-20T10:16:18.461" v="44" actId="403"/>
          <ac:spMkLst>
            <pc:docMk/>
            <pc:sldMk cId="0" sldId="272"/>
            <ac:spMk id="2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6:18.461" v="44" actId="403"/>
          <ac:spMkLst>
            <pc:docMk/>
            <pc:sldMk cId="0" sldId="272"/>
            <ac:spMk id="9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6:18.461" v="44" actId="403"/>
          <ac:spMkLst>
            <pc:docMk/>
            <pc:sldMk cId="0" sldId="272"/>
            <ac:spMk id="12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6:18.461" v="44" actId="403"/>
          <ac:spMkLst>
            <pc:docMk/>
            <pc:sldMk cId="0" sldId="272"/>
            <ac:spMk id="22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6:18.461" v="44" actId="403"/>
          <ac:spMkLst>
            <pc:docMk/>
            <pc:sldMk cId="0" sldId="272"/>
            <ac:spMk id="25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6:59.762" v="119" actId="1036"/>
          <ac:spMkLst>
            <pc:docMk/>
            <pc:sldMk cId="0" sldId="272"/>
            <ac:spMk id="30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6:48.603" v="105" actId="1035"/>
          <ac:spMkLst>
            <pc:docMk/>
            <pc:sldMk cId="0" sldId="272"/>
            <ac:spMk id="33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6:48.603" v="105" actId="1035"/>
          <ac:spMkLst>
            <pc:docMk/>
            <pc:sldMk cId="0" sldId="272"/>
            <ac:spMk id="34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6:48.603" v="105" actId="1035"/>
          <ac:spMkLst>
            <pc:docMk/>
            <pc:sldMk cId="0" sldId="272"/>
            <ac:spMk id="38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6:48.603" v="105" actId="1035"/>
          <ac:spMkLst>
            <pc:docMk/>
            <pc:sldMk cId="0" sldId="272"/>
            <ac:spMk id="50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6:48.603" v="105" actId="1035"/>
          <ac:spMkLst>
            <pc:docMk/>
            <pc:sldMk cId="0" sldId="272"/>
            <ac:spMk id="62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6:48.603" v="105" actId="1035"/>
          <ac:spMkLst>
            <pc:docMk/>
            <pc:sldMk cId="0" sldId="272"/>
            <ac:spMk id="63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6:48.603" v="105" actId="1035"/>
          <ac:spMkLst>
            <pc:docMk/>
            <pc:sldMk cId="0" sldId="272"/>
            <ac:spMk id="67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6:48.603" v="105" actId="1035"/>
          <ac:spMkLst>
            <pc:docMk/>
            <pc:sldMk cId="0" sldId="272"/>
            <ac:spMk id="76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6:48.603" v="105" actId="1035"/>
          <ac:spMkLst>
            <pc:docMk/>
            <pc:sldMk cId="0" sldId="272"/>
            <ac:spMk id="77" creationId="{00000000-0000-0000-0000-000000000000}"/>
          </ac:spMkLst>
        </pc:spChg>
        <pc:spChg chg="mod">
          <ac:chgData name="Sameh Saeed" userId="2c0a189a-0f7c-4206-8181-9a10555249db" providerId="ADAL" clId="{852638DA-3B48-5304-BB1F-24E51C1A5FD3}" dt="2026-01-20T10:16:48.603" v="105" actId="1035"/>
          <ac:spMkLst>
            <pc:docMk/>
            <pc:sldMk cId="0" sldId="272"/>
            <ac:spMk id="80" creationId="{00000000-0000-0000-0000-000000000000}"/>
          </ac:spMkLst>
        </pc:spChg>
        <pc:picChg chg="mod">
          <ac:chgData name="Sameh Saeed" userId="2c0a189a-0f7c-4206-8181-9a10555249db" providerId="ADAL" clId="{852638DA-3B48-5304-BB1F-24E51C1A5FD3}" dt="2026-01-20T10:17:04.141" v="131" actId="1036"/>
          <ac:picMkLst>
            <pc:docMk/>
            <pc:sldMk cId="0" sldId="272"/>
            <ac:picMk id="29" creationId="{00000000-0000-0000-0000-000000000000}"/>
          </ac:picMkLst>
        </pc:picChg>
      </pc:sldChg>
      <pc:sldChg chg="addSp delSp modSp mod">
        <pc:chgData name="Sameh Saeed" userId="2c0a189a-0f7c-4206-8181-9a10555249db" providerId="ADAL" clId="{852638DA-3B48-5304-BB1F-24E51C1A5FD3}" dt="2026-01-20T10:34:55.237" v="360" actId="20577"/>
        <pc:sldMkLst>
          <pc:docMk/>
          <pc:sldMk cId="0" sldId="273"/>
        </pc:sldMkLst>
        <pc:spChg chg="mod">
          <ac:chgData name="Sameh Saeed" userId="2c0a189a-0f7c-4206-8181-9a10555249db" providerId="ADAL" clId="{852638DA-3B48-5304-BB1F-24E51C1A5FD3}" dt="2026-01-20T10:34:55.237" v="360" actId="20577"/>
          <ac:spMkLst>
            <pc:docMk/>
            <pc:sldMk cId="0" sldId="273"/>
            <ac:spMk id="3" creationId="{00000000-0000-0000-0000-000000000000}"/>
          </ac:spMkLst>
        </pc:spChg>
        <pc:spChg chg="del mod">
          <ac:chgData name="Sameh Saeed" userId="2c0a189a-0f7c-4206-8181-9a10555249db" providerId="ADAL" clId="{852638DA-3B48-5304-BB1F-24E51C1A5FD3}" dt="2026-01-20T10:34:27.190" v="344" actId="478"/>
          <ac:spMkLst>
            <pc:docMk/>
            <pc:sldMk cId="0" sldId="273"/>
            <ac:spMk id="4" creationId="{00000000-0000-0000-0000-000000000000}"/>
          </ac:spMkLst>
        </pc:spChg>
        <pc:spChg chg="del mod">
          <ac:chgData name="Sameh Saeed" userId="2c0a189a-0f7c-4206-8181-9a10555249db" providerId="ADAL" clId="{852638DA-3B48-5304-BB1F-24E51C1A5FD3}" dt="2026-01-20T10:34:27.190" v="344" actId="478"/>
          <ac:spMkLst>
            <pc:docMk/>
            <pc:sldMk cId="0" sldId="273"/>
            <ac:spMk id="5" creationId="{00000000-0000-0000-0000-000000000000}"/>
          </ac:spMkLst>
        </pc:spChg>
        <pc:spChg chg="del mod">
          <ac:chgData name="Sameh Saeed" userId="2c0a189a-0f7c-4206-8181-9a10555249db" providerId="ADAL" clId="{852638DA-3B48-5304-BB1F-24E51C1A5FD3}" dt="2026-01-20T10:34:27.190" v="344" actId="478"/>
          <ac:spMkLst>
            <pc:docMk/>
            <pc:sldMk cId="0" sldId="273"/>
            <ac:spMk id="7" creationId="{00000000-0000-0000-0000-000000000000}"/>
          </ac:spMkLst>
        </pc:spChg>
        <pc:spChg chg="del mod">
          <ac:chgData name="Sameh Saeed" userId="2c0a189a-0f7c-4206-8181-9a10555249db" providerId="ADAL" clId="{852638DA-3B48-5304-BB1F-24E51C1A5FD3}" dt="2026-01-20T10:34:27.190" v="344" actId="478"/>
          <ac:spMkLst>
            <pc:docMk/>
            <pc:sldMk cId="0" sldId="273"/>
            <ac:spMk id="10" creationId="{00000000-0000-0000-0000-000000000000}"/>
          </ac:spMkLst>
        </pc:spChg>
        <pc:spChg chg="del mod">
          <ac:chgData name="Sameh Saeed" userId="2c0a189a-0f7c-4206-8181-9a10555249db" providerId="ADAL" clId="{852638DA-3B48-5304-BB1F-24E51C1A5FD3}" dt="2026-01-20T10:34:27.190" v="344" actId="478"/>
          <ac:spMkLst>
            <pc:docMk/>
            <pc:sldMk cId="0" sldId="273"/>
            <ac:spMk id="12" creationId="{00000000-0000-0000-0000-000000000000}"/>
          </ac:spMkLst>
        </pc:spChg>
        <pc:spChg chg="del mod">
          <ac:chgData name="Sameh Saeed" userId="2c0a189a-0f7c-4206-8181-9a10555249db" providerId="ADAL" clId="{852638DA-3B48-5304-BB1F-24E51C1A5FD3}" dt="2026-01-20T10:34:27.190" v="344" actId="478"/>
          <ac:spMkLst>
            <pc:docMk/>
            <pc:sldMk cId="0" sldId="273"/>
            <ac:spMk id="13" creationId="{00000000-0000-0000-0000-000000000000}"/>
          </ac:spMkLst>
        </pc:spChg>
        <pc:spChg chg="del mod">
          <ac:chgData name="Sameh Saeed" userId="2c0a189a-0f7c-4206-8181-9a10555249db" providerId="ADAL" clId="{852638DA-3B48-5304-BB1F-24E51C1A5FD3}" dt="2026-01-20T10:34:27.190" v="344" actId="478"/>
          <ac:spMkLst>
            <pc:docMk/>
            <pc:sldMk cId="0" sldId="273"/>
            <ac:spMk id="22" creationId="{00000000-0000-0000-0000-000000000000}"/>
          </ac:spMkLst>
        </pc:spChg>
        <pc:spChg chg="del mod">
          <ac:chgData name="Sameh Saeed" userId="2c0a189a-0f7c-4206-8181-9a10555249db" providerId="ADAL" clId="{852638DA-3B48-5304-BB1F-24E51C1A5FD3}" dt="2026-01-20T10:34:27.190" v="344" actId="478"/>
          <ac:spMkLst>
            <pc:docMk/>
            <pc:sldMk cId="0" sldId="273"/>
            <ac:spMk id="24" creationId="{00000000-0000-0000-0000-000000000000}"/>
          </ac:spMkLst>
        </pc:spChg>
        <pc:spChg chg="del mod">
          <ac:chgData name="Sameh Saeed" userId="2c0a189a-0f7c-4206-8181-9a10555249db" providerId="ADAL" clId="{852638DA-3B48-5304-BB1F-24E51C1A5FD3}" dt="2026-01-20T10:34:27.190" v="344" actId="478"/>
          <ac:spMkLst>
            <pc:docMk/>
            <pc:sldMk cId="0" sldId="273"/>
            <ac:spMk id="25" creationId="{00000000-0000-0000-0000-000000000000}"/>
          </ac:spMkLst>
        </pc:spChg>
        <pc:spChg chg="del mod">
          <ac:chgData name="Sameh Saeed" userId="2c0a189a-0f7c-4206-8181-9a10555249db" providerId="ADAL" clId="{852638DA-3B48-5304-BB1F-24E51C1A5FD3}" dt="2026-01-20T10:34:27.190" v="344" actId="478"/>
          <ac:spMkLst>
            <pc:docMk/>
            <pc:sldMk cId="0" sldId="273"/>
            <ac:spMk id="27" creationId="{00000000-0000-0000-0000-000000000000}"/>
          </ac:spMkLst>
        </pc:spChg>
        <pc:picChg chg="add mod">
          <ac:chgData name="Sameh Saeed" userId="2c0a189a-0f7c-4206-8181-9a10555249db" providerId="ADAL" clId="{852638DA-3B48-5304-BB1F-24E51C1A5FD3}" dt="2026-01-20T10:34:39.643" v="348" actId="14100"/>
          <ac:picMkLst>
            <pc:docMk/>
            <pc:sldMk cId="0" sldId="273"/>
            <ac:picMk id="29" creationId="{FB01ED16-AAC6-1EAE-A9F5-78120C48B8A9}"/>
          </ac:picMkLst>
        </pc:picChg>
      </pc:sldChg>
      <pc:sldChg chg="del">
        <pc:chgData name="Sameh Saeed" userId="2c0a189a-0f7c-4206-8181-9a10555249db" providerId="ADAL" clId="{852638DA-3B48-5304-BB1F-24E51C1A5FD3}" dt="2026-01-20T10:17:29.728" v="135" actId="2696"/>
        <pc:sldMkLst>
          <pc:docMk/>
          <pc:sldMk cId="0" sldId="27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1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E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360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A0E27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9154" y="1718829"/>
            <a:ext cx="533386" cy="4485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2616" y="2571750"/>
            <a:ext cx="7486462" cy="1428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4875"/>
              </a:lnSpc>
              <a:spcBef>
                <a:spcPts val="0"/>
              </a:spcBef>
              <a:spcAft>
                <a:spcPts val="2080"/>
              </a:spcAft>
            </a:pPr>
            <a:r>
              <a:rPr sz="3588" b="1">
                <a:solidFill>
                  <a:srgbClr val="FFFFFF"/>
                </a:solidFill>
                <a:latin typeface="Space Grotesk"/>
              </a:rPr>
              <a:t> True Randomness Testing &amp;</a:t>
            </a:r>
            <a:r>
              <a:rPr sz="1104"/>
              <a:t>
</a:t>
            </a:r>
            <a:r>
              <a:rPr sz="3588" b="1">
                <a:solidFill>
                  <a:srgbClr val="FFFFFF"/>
                </a:solidFill>
                <a:latin typeface="Space Grotesk"/>
              </a:rPr>
              <a:t>Random Number Generators 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3371" y="4305300"/>
            <a:ext cx="1904952" cy="28575"/>
          </a:xfrm>
          <a:prstGeom prst="rect">
            <a:avLst/>
          </a:prstGeom>
          <a:gradFill rotWithShape="1">
            <a:gsLst>
              <a:gs pos="0">
                <a:srgbClr val="000000">
                  <a:alpha val="0"/>
                </a:srgbClr>
              </a:gs>
              <a:gs pos="50000">
                <a:srgbClr val="00D4FF"/>
              </a:gs>
              <a:gs pos="100000">
                <a:srgbClr val="000000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3600"/>
          </a:p>
        </p:txBody>
      </p:sp>
      <p:sp>
        <p:nvSpPr>
          <p:cNvPr id="7" name="TextBox 6"/>
          <p:cNvSpPr txBox="1"/>
          <p:nvPr/>
        </p:nvSpPr>
        <p:spPr>
          <a:xfrm>
            <a:off x="2352616" y="4618904"/>
            <a:ext cx="7486462" cy="582467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ctr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2000" b="0">
                <a:solidFill>
                  <a:srgbClr val="B0B8D4"/>
                </a:solidFill>
                <a:latin typeface="Inter"/>
              </a:rPr>
              <a:t> NIST SP 800-22, Dieharder, VQR &amp; QPP Projects</a:t>
            </a:r>
            <a:r>
              <a:rPr sz="2000"/>
              <a:t>
</a:t>
            </a:r>
            <a:r>
              <a:rPr sz="2000" b="0">
                <a:solidFill>
                  <a:srgbClr val="B0B8D4"/>
                </a:solidFill>
                <a:latin typeface="Inter"/>
              </a:rPr>
              <a:t> </a:t>
            </a:r>
            <a:r>
              <a:rPr b="0">
                <a:solidFill>
                  <a:srgbClr val="8A92A8"/>
                </a:solidFill>
                <a:latin typeface="Inter"/>
              </a:rPr>
              <a:t>A Comprehensive Overview of RNG Testing and Quantum Approaches</a:t>
            </a:r>
            <a:r>
              <a:rPr sz="2000" b="0">
                <a:solidFill>
                  <a:srgbClr val="B0B8D4"/>
                </a:solidFill>
                <a:latin typeface="Inter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E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809625"/>
          </a:xfrm>
          <a:prstGeom prst="rect">
            <a:avLst/>
          </a:prstGeom>
          <a:solidFill>
            <a:srgbClr val="00D4FF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sp>
        <p:nvSpPr>
          <p:cNvPr id="3" name="TextBox 2"/>
          <p:cNvSpPr txBox="1"/>
          <p:nvPr/>
        </p:nvSpPr>
        <p:spPr>
          <a:xfrm>
            <a:off x="609584" y="114300"/>
            <a:ext cx="5533886" cy="5715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</a:pPr>
            <a:r>
              <a:rPr sz="2392" b="1">
                <a:solidFill>
                  <a:srgbClr val="FFFFFF"/>
                </a:solidFill>
                <a:latin typeface="Space Grotesk"/>
              </a:rPr>
              <a:t>Examples of RNG Performance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09584" y="1114425"/>
            <a:ext cx="3505112" cy="5143500"/>
          </a:xfrm>
          <a:prstGeom prst="roundRect">
            <a:avLst>
              <a:gd name="adj" fmla="val 4347"/>
            </a:avLst>
          </a:prstGeom>
          <a:solidFill>
            <a:srgbClr val="22C55E">
              <a:alpha val="10000"/>
            </a:srgbClr>
          </a:solidFill>
          <a:ln w="16510">
            <a:solidFill>
              <a:srgbClr val="22C5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sp>
        <p:nvSpPr>
          <p:cNvPr id="5" name="TextBox 4"/>
          <p:cNvSpPr txBox="1"/>
          <p:nvPr/>
        </p:nvSpPr>
        <p:spPr>
          <a:xfrm>
            <a:off x="857228" y="1336504"/>
            <a:ext cx="1474891" cy="50834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120"/>
              </a:lnSpc>
              <a:spcBef>
                <a:spcPts val="0"/>
              </a:spcBef>
              <a:spcAft>
                <a:spcPts val="0"/>
              </a:spcAft>
            </a:pPr>
            <a:r>
              <a:rPr sz="2800" b="1">
                <a:solidFill>
                  <a:srgbClr val="22C55E"/>
                </a:solidFill>
                <a:latin typeface="Space Grotesk"/>
              </a:rPr>
              <a:t>mt19937</a:t>
            </a:r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86062" y="1428452"/>
            <a:ext cx="380990" cy="32444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857228" y="1971675"/>
            <a:ext cx="1771605" cy="361950"/>
          </a:xfrm>
          <a:prstGeom prst="roundRect">
            <a:avLst>
              <a:gd name="adj" fmla="val 52626315"/>
            </a:avLst>
          </a:prstGeom>
          <a:solidFill>
            <a:srgbClr val="22C55E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sp>
        <p:nvSpPr>
          <p:cNvPr id="8" name="TextBox 7"/>
          <p:cNvSpPr txBox="1"/>
          <p:nvPr/>
        </p:nvSpPr>
        <p:spPr>
          <a:xfrm>
            <a:off x="1009624" y="1974011"/>
            <a:ext cx="1525931" cy="35727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600" b="1">
                <a:solidFill>
                  <a:srgbClr val="22C55E"/>
                </a:solidFill>
                <a:latin typeface="Inter"/>
              </a:rPr>
              <a:t>Good Generator</a:t>
            </a:r>
          </a:p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228" y="2588838"/>
            <a:ext cx="190495" cy="1372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23921" y="2488362"/>
            <a:ext cx="487634" cy="35727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600" b="1">
                <a:solidFill>
                  <a:srgbClr val="FFFFFF"/>
                </a:solidFill>
                <a:latin typeface="Inter"/>
              </a:rPr>
              <a:t>Fast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23921" y="2810908"/>
            <a:ext cx="1407052" cy="33130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260"/>
              </a:spcBef>
              <a:spcAft>
                <a:spcPts val="0"/>
              </a:spcAft>
            </a:pPr>
            <a:r>
              <a:rPr sz="1400" b="0">
                <a:solidFill>
                  <a:srgbClr val="8A92A8"/>
                </a:solidFill>
                <a:latin typeface="Inter"/>
              </a:rPr>
              <a:t>28×10⁷ rands/sec</a:t>
            </a:r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228" y="3271557"/>
            <a:ext cx="190495" cy="16248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23921" y="3183686"/>
            <a:ext cx="1390637" cy="35727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600" b="1">
                <a:solidFill>
                  <a:srgbClr val="FFFFFF"/>
                </a:solidFill>
                <a:latin typeface="Inter"/>
              </a:rPr>
              <a:t>Bit Persistence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23921" y="3506234"/>
            <a:ext cx="1901803" cy="33130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260"/>
              </a:spcBef>
              <a:spcAft>
                <a:spcPts val="0"/>
              </a:spcAft>
            </a:pPr>
            <a:r>
              <a:rPr sz="1400" b="0">
                <a:solidFill>
                  <a:srgbClr val="8A92A8"/>
                </a:solidFill>
                <a:latin typeface="Inter"/>
              </a:rPr>
              <a:t>PASSED • No bits repeat</a:t>
            </a:r>
          </a:p>
        </p:txBody>
      </p:sp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7228" y="3986492"/>
            <a:ext cx="190495" cy="12326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123921" y="3879012"/>
            <a:ext cx="1445460" cy="35727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600" b="1">
                <a:solidFill>
                  <a:srgbClr val="FFFFFF"/>
                </a:solidFill>
                <a:latin typeface="Inter"/>
              </a:rPr>
              <a:t>Bit Distribution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23921" y="4201558"/>
            <a:ext cx="1820819" cy="33130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260"/>
              </a:spcBef>
              <a:spcAft>
                <a:spcPts val="0"/>
              </a:spcAft>
            </a:pPr>
            <a:r>
              <a:rPr sz="1400" b="0">
                <a:solidFill>
                  <a:srgbClr val="8A92A8"/>
                </a:solidFill>
                <a:latin typeface="Inter"/>
              </a:rPr>
              <a:t>5-bit random, not 6-bit</a:t>
            </a:r>
          </a:p>
        </p:txBody>
      </p:sp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7228" y="4667810"/>
            <a:ext cx="190495" cy="15127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123921" y="4574336"/>
            <a:ext cx="1287340" cy="35727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600" b="1">
                <a:solidFill>
                  <a:srgbClr val="FFFFFF"/>
                </a:solidFill>
                <a:latin typeface="Inter"/>
              </a:rPr>
              <a:t>Diehard Tests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23921" y="4896884"/>
            <a:ext cx="2233625" cy="33130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260"/>
              </a:spcBef>
              <a:spcAft>
                <a:spcPts val="0"/>
              </a:spcAft>
            </a:pPr>
            <a:r>
              <a:rPr sz="1400" b="0">
                <a:solidFill>
                  <a:srgbClr val="8A92A8"/>
                </a:solidFill>
                <a:latin typeface="Inter"/>
              </a:rPr>
              <a:t>Most passed, some marginal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343291" y="1114425"/>
            <a:ext cx="3505112" cy="5143500"/>
          </a:xfrm>
          <a:prstGeom prst="roundRect">
            <a:avLst>
              <a:gd name="adj" fmla="val 4347"/>
            </a:avLst>
          </a:prstGeom>
          <a:solidFill>
            <a:srgbClr val="EF4444">
              <a:alpha val="10000"/>
            </a:srgbClr>
          </a:solidFill>
          <a:ln w="1651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sp>
        <p:nvSpPr>
          <p:cNvPr id="22" name="TextBox 21"/>
          <p:cNvSpPr txBox="1"/>
          <p:nvPr/>
        </p:nvSpPr>
        <p:spPr>
          <a:xfrm>
            <a:off x="4590935" y="1336504"/>
            <a:ext cx="1023101" cy="50834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120"/>
              </a:lnSpc>
              <a:spcBef>
                <a:spcPts val="0"/>
              </a:spcBef>
              <a:spcAft>
                <a:spcPts val="0"/>
              </a:spcAft>
            </a:pPr>
            <a:r>
              <a:rPr sz="2800" b="1">
                <a:solidFill>
                  <a:srgbClr val="EF4444"/>
                </a:solidFill>
                <a:latin typeface="Space Grotesk"/>
              </a:rPr>
              <a:t>randu</a:t>
            </a:r>
          </a:p>
        </p:txBody>
      </p:sp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19769" y="1428452"/>
            <a:ext cx="380990" cy="324445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4590935" y="1971675"/>
            <a:ext cx="1628734" cy="361950"/>
          </a:xfrm>
          <a:prstGeom prst="roundRect">
            <a:avLst>
              <a:gd name="adj" fmla="val 52626315"/>
            </a:avLst>
          </a:prstGeom>
          <a:solidFill>
            <a:srgbClr val="EF4444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sp>
        <p:nvSpPr>
          <p:cNvPr id="25" name="TextBox 24"/>
          <p:cNvSpPr txBox="1"/>
          <p:nvPr/>
        </p:nvSpPr>
        <p:spPr>
          <a:xfrm>
            <a:off x="4743331" y="1974011"/>
            <a:ext cx="1389676" cy="35727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600" b="1">
                <a:solidFill>
                  <a:srgbClr val="EF4444"/>
                </a:solidFill>
                <a:latin typeface="Inter"/>
              </a:rPr>
              <a:t>Bad Generator</a:t>
            </a:r>
          </a:p>
        </p:txBody>
      </p:sp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90935" y="2588838"/>
            <a:ext cx="190495" cy="13727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857628" y="2488362"/>
            <a:ext cx="487634" cy="35727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600" b="1">
                <a:solidFill>
                  <a:srgbClr val="FFFFFF"/>
                </a:solidFill>
                <a:latin typeface="Inter"/>
              </a:rPr>
              <a:t>Fast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57628" y="2810908"/>
            <a:ext cx="1407052" cy="33130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260"/>
              </a:spcBef>
              <a:spcAft>
                <a:spcPts val="0"/>
              </a:spcAft>
            </a:pPr>
            <a:r>
              <a:rPr sz="1400" b="0">
                <a:solidFill>
                  <a:srgbClr val="8A92A8"/>
                </a:solidFill>
                <a:latin typeface="Inter"/>
              </a:rPr>
              <a:t>39×10⁷ rands/sec</a:t>
            </a:r>
          </a:p>
        </p:txBody>
      </p:sp>
      <p:pic>
        <p:nvPicPr>
          <p:cNvPr id="29" name="Picture 28" descr="image.png"/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90935" y="3271557"/>
            <a:ext cx="190495" cy="16248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857628" y="3183686"/>
            <a:ext cx="1390637" cy="35727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600" b="1">
                <a:solidFill>
                  <a:srgbClr val="FFFFFF"/>
                </a:solidFill>
                <a:latin typeface="Inter"/>
              </a:rPr>
              <a:t>Bit Persistence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57628" y="3506234"/>
            <a:ext cx="2289601" cy="33130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260"/>
              </a:spcBef>
              <a:spcAft>
                <a:spcPts val="0"/>
              </a:spcAft>
            </a:pPr>
            <a:r>
              <a:rPr sz="1400" b="0">
                <a:solidFill>
                  <a:srgbClr val="8A92A8"/>
                </a:solidFill>
                <a:latin typeface="Inter"/>
              </a:rPr>
              <a:t>FAILED • 2 LSBs never change</a:t>
            </a:r>
          </a:p>
        </p:txBody>
      </p:sp>
      <p:pic>
        <p:nvPicPr>
          <p:cNvPr id="32" name="Picture 31" descr="image.png"/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90935" y="3986492"/>
            <a:ext cx="190495" cy="12326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857628" y="3879012"/>
            <a:ext cx="1445460" cy="35727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600" b="1">
                <a:solidFill>
                  <a:srgbClr val="FFFFFF"/>
                </a:solidFill>
                <a:latin typeface="Inter"/>
              </a:rPr>
              <a:t>Bit Distribution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57628" y="4201558"/>
            <a:ext cx="1806970" cy="33130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260"/>
              </a:spcBef>
              <a:spcAft>
                <a:spcPts val="0"/>
              </a:spcAft>
            </a:pPr>
            <a:r>
              <a:rPr sz="1400" b="0">
                <a:solidFill>
                  <a:srgbClr val="8A92A8"/>
                </a:solidFill>
                <a:latin typeface="Inter"/>
              </a:rPr>
              <a:t>Not even 1-bit random</a:t>
            </a:r>
          </a:p>
        </p:txBody>
      </p:sp>
      <p:pic>
        <p:nvPicPr>
          <p:cNvPr id="35" name="Picture 34" descr="image.png"/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590935" y="4665008"/>
            <a:ext cx="190495" cy="156882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857628" y="4574336"/>
            <a:ext cx="757067" cy="35727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600" b="1">
                <a:solidFill>
                  <a:srgbClr val="FFFFFF"/>
                </a:solidFill>
                <a:latin typeface="Inter"/>
              </a:rPr>
              <a:t>Results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57628" y="4896884"/>
            <a:ext cx="1771511" cy="33130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260"/>
              </a:spcBef>
              <a:spcAft>
                <a:spcPts val="0"/>
              </a:spcAft>
            </a:pPr>
            <a:r>
              <a:rPr sz="1400" b="0">
                <a:solidFill>
                  <a:srgbClr val="8A92A8"/>
                </a:solidFill>
                <a:latin typeface="Inter"/>
              </a:rPr>
              <a:t>Cascading test failures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8076998" y="1114425"/>
            <a:ext cx="3505112" cy="5143500"/>
          </a:xfrm>
          <a:prstGeom prst="roundRect">
            <a:avLst>
              <a:gd name="adj" fmla="val 4347"/>
            </a:avLst>
          </a:prstGeom>
          <a:solidFill>
            <a:srgbClr val="A855F7">
              <a:alpha val="10000"/>
            </a:srgbClr>
          </a:solidFill>
          <a:ln w="16510">
            <a:solidFill>
              <a:srgbClr val="A855F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sp>
        <p:nvSpPr>
          <p:cNvPr id="39" name="TextBox 38"/>
          <p:cNvSpPr txBox="1"/>
          <p:nvPr/>
        </p:nvSpPr>
        <p:spPr>
          <a:xfrm>
            <a:off x="8324641" y="1336504"/>
            <a:ext cx="1005660" cy="50834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120"/>
              </a:lnSpc>
              <a:spcBef>
                <a:spcPts val="0"/>
              </a:spcBef>
              <a:spcAft>
                <a:spcPts val="0"/>
              </a:spcAft>
            </a:pPr>
            <a:r>
              <a:rPr sz="2800" b="1">
                <a:solidFill>
                  <a:srgbClr val="A855F7"/>
                </a:solidFill>
                <a:latin typeface="Space Grotesk"/>
              </a:rPr>
              <a:t>slatec</a:t>
            </a:r>
          </a:p>
        </p:txBody>
      </p:sp>
      <p:pic>
        <p:nvPicPr>
          <p:cNvPr id="40" name="Picture 39" descr="image.png"/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953476" y="1429940"/>
            <a:ext cx="380990" cy="321468"/>
          </a:xfrm>
          <a:prstGeom prst="rect">
            <a:avLst/>
          </a:prstGeom>
        </p:spPr>
      </p:pic>
      <p:sp>
        <p:nvSpPr>
          <p:cNvPr id="41" name="Rounded Rectangle 40"/>
          <p:cNvSpPr/>
          <p:nvPr/>
        </p:nvSpPr>
        <p:spPr>
          <a:xfrm>
            <a:off x="8324641" y="1971675"/>
            <a:ext cx="1704932" cy="361950"/>
          </a:xfrm>
          <a:prstGeom prst="roundRect">
            <a:avLst>
              <a:gd name="adj" fmla="val 52626315"/>
            </a:avLst>
          </a:prstGeom>
          <a:solidFill>
            <a:srgbClr val="A855F7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sp>
        <p:nvSpPr>
          <p:cNvPr id="42" name="TextBox 41"/>
          <p:cNvSpPr txBox="1"/>
          <p:nvPr/>
        </p:nvSpPr>
        <p:spPr>
          <a:xfrm>
            <a:off x="8477038" y="1974011"/>
            <a:ext cx="1442574" cy="35727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600" b="1">
                <a:solidFill>
                  <a:srgbClr val="A855F7"/>
                </a:solidFill>
                <a:latin typeface="Inter"/>
              </a:rPr>
              <a:t>Ugly Generator</a:t>
            </a:r>
          </a:p>
        </p:txBody>
      </p:sp>
      <p:pic>
        <p:nvPicPr>
          <p:cNvPr id="43" name="Picture 42" descr="image.png"/>
          <p:cNvPicPr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324641" y="2588838"/>
            <a:ext cx="190495" cy="13727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8591335" y="2488362"/>
            <a:ext cx="671915" cy="35727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600" b="1">
                <a:solidFill>
                  <a:srgbClr val="FFFFFF"/>
                </a:solidFill>
                <a:latin typeface="Inter"/>
              </a:rPr>
              <a:t>Speed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591335" y="2810908"/>
            <a:ext cx="1538947" cy="33130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260"/>
              </a:spcBef>
              <a:spcAft>
                <a:spcPts val="0"/>
              </a:spcAft>
            </a:pPr>
            <a:r>
              <a:rPr sz="1400" b="0">
                <a:solidFill>
                  <a:srgbClr val="8A92A8"/>
                </a:solidFill>
                <a:latin typeface="Inter"/>
              </a:rPr>
              <a:t>Similar to mt19937</a:t>
            </a:r>
          </a:p>
        </p:txBody>
      </p:sp>
      <p:pic>
        <p:nvPicPr>
          <p:cNvPr id="46" name="Picture 45" descr="image.png"/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324641" y="3277160"/>
            <a:ext cx="190495" cy="15127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8591335" y="3183686"/>
            <a:ext cx="953210" cy="35727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600" b="1">
                <a:solidFill>
                  <a:srgbClr val="FFFFFF"/>
                </a:solidFill>
                <a:latin typeface="Inter"/>
              </a:rPr>
              <a:t>Bit Depth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591335" y="3506234"/>
            <a:ext cx="1700915" cy="33130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260"/>
              </a:spcBef>
              <a:spcAft>
                <a:spcPts val="0"/>
              </a:spcAft>
            </a:pPr>
            <a:r>
              <a:rPr sz="1400" b="0">
                <a:solidFill>
                  <a:srgbClr val="8A92A8"/>
                </a:solidFill>
                <a:latin typeface="Inter"/>
              </a:rPr>
              <a:t>Only 22 bits returned</a:t>
            </a:r>
          </a:p>
        </p:txBody>
      </p:sp>
      <p:pic>
        <p:nvPicPr>
          <p:cNvPr id="49" name="Picture 48" descr="image.png"/>
          <p:cNvPicPr>
            <a:picLocks noChangeAspect="1"/>
          </p:cNvPicPr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324641" y="3986492"/>
            <a:ext cx="190495" cy="123264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8591335" y="3879012"/>
            <a:ext cx="1239378" cy="35727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600" b="1">
                <a:solidFill>
                  <a:srgbClr val="FFFFFF"/>
                </a:solidFill>
                <a:latin typeface="Inter"/>
              </a:rPr>
              <a:t>Randomness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591335" y="4201558"/>
            <a:ext cx="1853456" cy="33130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260"/>
              </a:spcBef>
              <a:spcAft>
                <a:spcPts val="0"/>
              </a:spcAft>
            </a:pPr>
            <a:r>
              <a:rPr sz="1400" b="0">
                <a:solidFill>
                  <a:srgbClr val="8A92A8"/>
                </a:solidFill>
                <a:latin typeface="Inter"/>
              </a:rPr>
              <a:t>Fails even 1-bit random</a:t>
            </a:r>
          </a:p>
        </p:txBody>
      </p:sp>
      <p:pic>
        <p:nvPicPr>
          <p:cNvPr id="52" name="Picture 51" descr="image.png"/>
          <p:cNvPicPr>
            <a:picLocks noChangeAspect="1"/>
          </p:cNvPicPr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324641" y="4667810"/>
            <a:ext cx="190495" cy="151279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8591335" y="4574336"/>
            <a:ext cx="1003352" cy="35727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600" b="1">
                <a:solidFill>
                  <a:srgbClr val="FFFFFF"/>
                </a:solidFill>
                <a:latin typeface="Inter"/>
              </a:rPr>
              <a:t>Suitability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591335" y="4896884"/>
            <a:ext cx="2124556" cy="33130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260"/>
              </a:spcBef>
              <a:spcAft>
                <a:spcPts val="0"/>
              </a:spcAft>
            </a:pPr>
            <a:r>
              <a:rPr sz="1400" b="0">
                <a:solidFill>
                  <a:srgbClr val="8A92A8"/>
                </a:solidFill>
                <a:latin typeface="Inter"/>
              </a:rPr>
              <a:t>Unsuitable for any purpose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E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809625"/>
          </a:xfrm>
          <a:prstGeom prst="rect">
            <a:avLst/>
          </a:prstGeom>
          <a:solidFill>
            <a:srgbClr val="00D4FF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sp>
        <p:nvSpPr>
          <p:cNvPr id="3" name="TextBox 2"/>
          <p:cNvSpPr txBox="1"/>
          <p:nvPr/>
        </p:nvSpPr>
        <p:spPr>
          <a:xfrm>
            <a:off x="609584" y="114300"/>
            <a:ext cx="5972025" cy="5715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</a:pPr>
            <a:r>
              <a:rPr sz="2392" b="1">
                <a:solidFill>
                  <a:srgbClr val="FFFFFF"/>
                </a:solidFill>
                <a:latin typeface="Space Grotesk"/>
              </a:rPr>
              <a:t>Modern Perspectives &amp; Critiques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584" y="1286607"/>
            <a:ext cx="304792" cy="2461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8674" y="1169457"/>
            <a:ext cx="6838347" cy="470963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925"/>
              </a:lnSpc>
              <a:spcBef>
                <a:spcPts val="0"/>
              </a:spcBef>
              <a:spcAft>
                <a:spcPts val="0"/>
              </a:spcAft>
            </a:pPr>
            <a:r>
              <a:rPr sz="2400" b="1">
                <a:solidFill>
                  <a:srgbClr val="FFFFFF"/>
                </a:solidFill>
                <a:latin typeface="Space Grotesk"/>
              </a:rPr>
              <a:t>Critiques of Traditional Black-Box Testing (SP 800-22)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09584" y="1847849"/>
            <a:ext cx="5371965" cy="1390650"/>
          </a:xfrm>
          <a:prstGeom prst="roundRect">
            <a:avLst>
              <a:gd name="adj" fmla="val 10958"/>
            </a:avLst>
          </a:prstGeom>
          <a:solidFill>
            <a:srgbClr val="EF4444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sp>
        <p:nvSpPr>
          <p:cNvPr id="7" name="Round Same Side Corner Rectangle 6"/>
          <p:cNvSpPr/>
          <p:nvPr/>
        </p:nvSpPr>
        <p:spPr>
          <a:xfrm rot="16200000">
            <a:off x="-19701" y="2477134"/>
            <a:ext cx="139065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79" y="2102167"/>
            <a:ext cx="228594" cy="1771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81070" y="2013382"/>
            <a:ext cx="2199961" cy="38331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210"/>
              </a:lnSpc>
              <a:spcBef>
                <a:spcPts val="0"/>
              </a:spcBef>
              <a:spcAft>
                <a:spcPts val="520"/>
              </a:spcAft>
            </a:pPr>
            <a:r>
              <a:rPr b="1">
                <a:solidFill>
                  <a:srgbClr val="FFFFFF"/>
                </a:solidFill>
                <a:latin typeface="Inter"/>
              </a:rPr>
              <a:t>Outdated Foundation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81070" y="2426558"/>
            <a:ext cx="4609984" cy="623761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2015"/>
              </a:lnSpc>
              <a:spcBef>
                <a:spcPts val="0"/>
              </a:spcBef>
              <a:spcAft>
                <a:spcPts val="0"/>
              </a:spcAft>
            </a:pPr>
            <a:r>
              <a:rPr b="0">
                <a:solidFill>
                  <a:srgbClr val="B0B8D4"/>
                </a:solidFill>
                <a:latin typeface="Inter"/>
              </a:rPr>
              <a:t>Predates modern cryptography and information theory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09584" y="3390899"/>
            <a:ext cx="5371965" cy="1390650"/>
          </a:xfrm>
          <a:prstGeom prst="roundRect">
            <a:avLst>
              <a:gd name="adj" fmla="val 10958"/>
            </a:avLst>
          </a:prstGeom>
          <a:solidFill>
            <a:srgbClr val="EF4444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sp>
        <p:nvSpPr>
          <p:cNvPr id="12" name="Round Same Side Corner Rectangle 11"/>
          <p:cNvSpPr/>
          <p:nvPr/>
        </p:nvSpPr>
        <p:spPr>
          <a:xfrm rot="16200000">
            <a:off x="-19701" y="4020184"/>
            <a:ext cx="139065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179" y="3662362"/>
            <a:ext cx="228594" cy="1428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81070" y="3556433"/>
            <a:ext cx="1451744" cy="38331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210"/>
              </a:lnSpc>
              <a:spcBef>
                <a:spcPts val="0"/>
              </a:spcBef>
              <a:spcAft>
                <a:spcPts val="520"/>
              </a:spcAft>
            </a:pPr>
            <a:r>
              <a:rPr b="1">
                <a:solidFill>
                  <a:srgbClr val="FFFFFF"/>
                </a:solidFill>
                <a:latin typeface="Inter"/>
              </a:rPr>
              <a:t>Limited Focus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81070" y="3969607"/>
            <a:ext cx="4609984" cy="623761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2015"/>
              </a:lnSpc>
              <a:spcBef>
                <a:spcPts val="0"/>
              </a:spcBef>
              <a:spcAft>
                <a:spcPts val="0"/>
              </a:spcAft>
            </a:pPr>
            <a:r>
              <a:rPr b="0">
                <a:solidFill>
                  <a:srgbClr val="B0B8D4"/>
                </a:solidFill>
                <a:latin typeface="Inter"/>
              </a:rPr>
              <a:t>Focuses on statistical properties, not cryptographic security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09584" y="4924424"/>
            <a:ext cx="5371965" cy="1390650"/>
          </a:xfrm>
          <a:prstGeom prst="roundRect">
            <a:avLst>
              <a:gd name="adj" fmla="val 10958"/>
            </a:avLst>
          </a:prstGeom>
          <a:solidFill>
            <a:srgbClr val="EF4444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sp>
        <p:nvSpPr>
          <p:cNvPr id="17" name="Round Same Side Corner Rectangle 16"/>
          <p:cNvSpPr/>
          <p:nvPr/>
        </p:nvSpPr>
        <p:spPr>
          <a:xfrm rot="16200000">
            <a:off x="-19701" y="5553709"/>
            <a:ext cx="139065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179" y="5164455"/>
            <a:ext cx="228594" cy="20573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181070" y="5089958"/>
            <a:ext cx="2495620" cy="38331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210"/>
              </a:lnSpc>
              <a:spcBef>
                <a:spcPts val="0"/>
              </a:spcBef>
              <a:spcAft>
                <a:spcPts val="520"/>
              </a:spcAft>
            </a:pPr>
            <a:r>
              <a:rPr b="1">
                <a:solidFill>
                  <a:srgbClr val="FFFFFF"/>
                </a:solidFill>
                <a:latin typeface="Inter"/>
              </a:rPr>
              <a:t>Missing Security Context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81070" y="5512657"/>
            <a:ext cx="4609984" cy="623761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2015"/>
              </a:lnSpc>
              <a:spcBef>
                <a:spcPts val="0"/>
              </a:spcBef>
              <a:spcAft>
                <a:spcPts val="0"/>
              </a:spcAft>
            </a:pPr>
            <a:r>
              <a:rPr b="0">
                <a:solidFill>
                  <a:srgbClr val="B0B8D4"/>
                </a:solidFill>
                <a:latin typeface="Inter"/>
              </a:rPr>
              <a:t>Fails to consider computational hardness of breaking generators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210144" y="1847849"/>
            <a:ext cx="5371965" cy="1390650"/>
          </a:xfrm>
          <a:prstGeom prst="roundRect">
            <a:avLst>
              <a:gd name="adj" fmla="val 10958"/>
            </a:avLst>
          </a:prstGeom>
          <a:solidFill>
            <a:srgbClr val="EF4444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sp>
        <p:nvSpPr>
          <p:cNvPr id="22" name="Round Same Side Corner Rectangle 21"/>
          <p:cNvSpPr/>
          <p:nvPr/>
        </p:nvSpPr>
        <p:spPr>
          <a:xfrm rot="16200000">
            <a:off x="5580859" y="2477134"/>
            <a:ext cx="139065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8739" y="2102167"/>
            <a:ext cx="228594" cy="17716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781630" y="2013382"/>
            <a:ext cx="1748043" cy="38331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210"/>
              </a:lnSpc>
              <a:spcBef>
                <a:spcPts val="0"/>
              </a:spcBef>
              <a:spcAft>
                <a:spcPts val="520"/>
              </a:spcAft>
            </a:pPr>
            <a:r>
              <a:rPr b="1">
                <a:solidFill>
                  <a:srgbClr val="FFFFFF"/>
                </a:solidFill>
                <a:latin typeface="Inter"/>
              </a:rPr>
              <a:t>False Confidence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81630" y="2426558"/>
            <a:ext cx="4609984" cy="623761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2015"/>
              </a:lnSpc>
              <a:spcBef>
                <a:spcPts val="0"/>
              </a:spcBef>
              <a:spcAft>
                <a:spcPts val="0"/>
              </a:spcAft>
            </a:pPr>
            <a:r>
              <a:rPr b="0">
                <a:solidFill>
                  <a:srgbClr val="B0B8D4"/>
                </a:solidFill>
                <a:latin typeface="Inter"/>
              </a:rPr>
              <a:t>Weak generators can pass, creating </a:t>
            </a:r>
            <a:r>
              <a:rPr b="0">
                <a:solidFill>
                  <a:srgbClr val="EF4444"/>
                </a:solidFill>
                <a:latin typeface="Inter"/>
              </a:rPr>
              <a:t>false confidence</a:t>
            </a:r>
            <a:r>
              <a:rPr b="0">
                <a:solidFill>
                  <a:srgbClr val="B0B8D4"/>
                </a:solidFill>
                <a:latin typeface="Inter"/>
              </a:rPr>
              <a:t> in insecure systems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210144" y="3390899"/>
            <a:ext cx="5371965" cy="1390650"/>
          </a:xfrm>
          <a:prstGeom prst="roundRect">
            <a:avLst>
              <a:gd name="adj" fmla="val 10958"/>
            </a:avLst>
          </a:prstGeom>
          <a:solidFill>
            <a:srgbClr val="EF4444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sp>
        <p:nvSpPr>
          <p:cNvPr id="27" name="Round Same Side Corner Rectangle 26"/>
          <p:cNvSpPr/>
          <p:nvPr/>
        </p:nvSpPr>
        <p:spPr>
          <a:xfrm rot="16200000">
            <a:off x="5580859" y="4020184"/>
            <a:ext cx="139065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pic>
        <p:nvPicPr>
          <p:cNvPr id="28" name="Picture 27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38739" y="3625215"/>
            <a:ext cx="228594" cy="21717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781630" y="3556433"/>
            <a:ext cx="2048125" cy="38331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210"/>
              </a:lnSpc>
              <a:spcBef>
                <a:spcPts val="0"/>
              </a:spcBef>
              <a:spcAft>
                <a:spcPts val="520"/>
              </a:spcAft>
            </a:pPr>
            <a:r>
              <a:rPr b="1">
                <a:solidFill>
                  <a:srgbClr val="FFFFFF"/>
                </a:solidFill>
                <a:latin typeface="Inter"/>
              </a:rPr>
              <a:t>Incomplete Security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81630" y="3969607"/>
            <a:ext cx="4609984" cy="623761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2015"/>
              </a:lnSpc>
              <a:spcBef>
                <a:spcPts val="0"/>
              </a:spcBef>
              <a:spcAft>
                <a:spcPts val="0"/>
              </a:spcAft>
            </a:pPr>
            <a:r>
              <a:rPr b="0">
                <a:solidFill>
                  <a:srgbClr val="B0B8D4"/>
                </a:solidFill>
                <a:latin typeface="Inter"/>
              </a:rPr>
              <a:t>Inadequate addressing of physical/interface security and backdoors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6210144" y="4924424"/>
            <a:ext cx="5371965" cy="1181099"/>
          </a:xfrm>
          <a:prstGeom prst="roundRect">
            <a:avLst>
              <a:gd name="adj" fmla="val 12903"/>
            </a:avLst>
          </a:prstGeom>
          <a:solidFill>
            <a:srgbClr val="00D4FF">
              <a:alpha val="10000"/>
            </a:srgbClr>
          </a:solidFill>
          <a:ln w="16510">
            <a:solidFill>
              <a:srgbClr val="00D4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pic>
        <p:nvPicPr>
          <p:cNvPr id="32" name="Picture 31" descr="image.png"/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57788" y="5401917"/>
            <a:ext cx="266693" cy="22611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838779" y="5164623"/>
            <a:ext cx="4495687" cy="70070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0"/>
              </a:spcAft>
            </a:pPr>
            <a:r>
              <a:rPr sz="2000" b="1">
                <a:solidFill>
                  <a:srgbClr val="00D4FF"/>
                </a:solidFill>
                <a:latin typeface="Inter"/>
              </a:rPr>
              <a:t>Modern Requirements Go Beyond Statistical Testing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E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809625"/>
          </a:xfrm>
          <a:prstGeom prst="rect">
            <a:avLst/>
          </a:prstGeom>
          <a:solidFill>
            <a:srgbClr val="00D4FF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sp>
        <p:nvSpPr>
          <p:cNvPr id="3" name="TextBox 2"/>
          <p:cNvSpPr txBox="1"/>
          <p:nvPr/>
        </p:nvSpPr>
        <p:spPr>
          <a:xfrm>
            <a:off x="609584" y="114300"/>
            <a:ext cx="10191495" cy="5715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</a:pPr>
            <a:r>
              <a:rPr sz="2392" b="1">
                <a:solidFill>
                  <a:srgbClr val="FFFFFF"/>
                </a:solidFill>
                <a:latin typeface="Space Grotesk"/>
              </a:rPr>
              <a:t>Modern Security Requirements for Cryptographic RNGs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584" y="1189796"/>
            <a:ext cx="266693" cy="2493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0575" y="1085927"/>
            <a:ext cx="3003836" cy="457048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730"/>
              </a:lnSpc>
              <a:spcBef>
                <a:spcPts val="0"/>
              </a:spcBef>
              <a:spcAft>
                <a:spcPts val="0"/>
              </a:spcAft>
            </a:pPr>
            <a:r>
              <a:rPr sz="2400" b="1">
                <a:solidFill>
                  <a:srgbClr val="FFFFFF"/>
                </a:solidFill>
                <a:latin typeface="Space Grotesk"/>
              </a:rPr>
              <a:t>Evaluation Framework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09584" y="1666874"/>
            <a:ext cx="5371965" cy="942975"/>
          </a:xfrm>
          <a:prstGeom prst="roundRect">
            <a:avLst>
              <a:gd name="adj" fmla="val 16161"/>
            </a:avLst>
          </a:prstGeom>
          <a:solidFill>
            <a:srgbClr val="00D4FF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980" y="1880029"/>
            <a:ext cx="209544" cy="1642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47723" y="1786386"/>
            <a:ext cx="3673121" cy="38010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b="1">
                <a:solidFill>
                  <a:srgbClr val="FFFFFF"/>
                </a:solidFill>
                <a:latin typeface="Inter"/>
              </a:rPr>
              <a:t>Pseudorandom Generator Evaluation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47723" y="2135937"/>
            <a:ext cx="4000198" cy="35727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260"/>
              </a:spcBef>
              <a:spcAft>
                <a:spcPts val="0"/>
              </a:spcAft>
            </a:pPr>
            <a:r>
              <a:rPr sz="1600" b="0">
                <a:solidFill>
                  <a:srgbClr val="8A92A8"/>
                </a:solidFill>
                <a:latin typeface="Inter"/>
              </a:rPr>
              <a:t>Mathematical proofs linking DRBG to AES/SHA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09584" y="2724150"/>
            <a:ext cx="5371965" cy="942975"/>
          </a:xfrm>
          <a:prstGeom prst="roundRect">
            <a:avLst>
              <a:gd name="adj" fmla="val 16161"/>
            </a:avLst>
          </a:prstGeom>
          <a:solidFill>
            <a:srgbClr val="00D4FF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980" y="2937304"/>
            <a:ext cx="209544" cy="16424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47723" y="2843660"/>
            <a:ext cx="2708818" cy="38010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b="1">
                <a:solidFill>
                  <a:srgbClr val="FFFFFF"/>
                </a:solidFill>
                <a:latin typeface="Inter"/>
              </a:rPr>
              <a:t>Implementation Validation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47723" y="3193212"/>
            <a:ext cx="4192110" cy="35727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260"/>
              </a:spcBef>
              <a:spcAft>
                <a:spcPts val="0"/>
              </a:spcAft>
            </a:pPr>
            <a:r>
              <a:rPr sz="1600" b="0">
                <a:solidFill>
                  <a:srgbClr val="8A92A8"/>
                </a:solidFill>
                <a:latin typeface="Inter"/>
              </a:rPr>
              <a:t>Known Answer Tests (KATs) with formal methods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09584" y="3781424"/>
            <a:ext cx="5371965" cy="942975"/>
          </a:xfrm>
          <a:prstGeom prst="roundRect">
            <a:avLst>
              <a:gd name="adj" fmla="val 16161"/>
            </a:avLst>
          </a:prstGeom>
          <a:solidFill>
            <a:srgbClr val="00D4FF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980" y="4000242"/>
            <a:ext cx="209544" cy="15291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47723" y="3900935"/>
            <a:ext cx="2646750" cy="38010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b="1">
                <a:solidFill>
                  <a:srgbClr val="FFFFFF"/>
                </a:solidFill>
                <a:latin typeface="Inter"/>
              </a:rPr>
              <a:t>Entropy Source Evaluation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47723" y="4250487"/>
            <a:ext cx="3609321" cy="35727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260"/>
              </a:spcBef>
              <a:spcAft>
                <a:spcPts val="0"/>
              </a:spcAft>
            </a:pPr>
            <a:r>
              <a:rPr sz="1600" b="0">
                <a:solidFill>
                  <a:srgbClr val="8A92A8"/>
                </a:solidFill>
                <a:latin typeface="Inter"/>
              </a:rPr>
              <a:t>Stochastic modeling for expected entropy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09584" y="4838699"/>
            <a:ext cx="5371965" cy="942975"/>
          </a:xfrm>
          <a:prstGeom prst="roundRect">
            <a:avLst>
              <a:gd name="adj" fmla="val 16161"/>
            </a:avLst>
          </a:prstGeom>
          <a:solidFill>
            <a:srgbClr val="00D4FF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pic>
        <p:nvPicPr>
          <p:cNvPr id="19" name="Picture 18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1980" y="5034863"/>
            <a:ext cx="209544" cy="19822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47723" y="4958211"/>
            <a:ext cx="2685672" cy="38010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b="1">
                <a:solidFill>
                  <a:srgbClr val="FFFFFF"/>
                </a:solidFill>
                <a:latin typeface="Inter"/>
              </a:rPr>
              <a:t>Physical/Interface Security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47723" y="5307762"/>
            <a:ext cx="4321504" cy="35727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260"/>
              </a:spcBef>
              <a:spcAft>
                <a:spcPts val="0"/>
              </a:spcAft>
            </a:pPr>
            <a:r>
              <a:rPr sz="1600" b="0">
                <a:solidFill>
                  <a:srgbClr val="8A92A8"/>
                </a:solidFill>
                <a:latin typeface="Inter"/>
              </a:rPr>
              <a:t>Robust protection from monitoring &amp; interference</a:t>
            </a:r>
          </a:p>
        </p:txBody>
      </p:sp>
      <p:pic>
        <p:nvPicPr>
          <p:cNvPr id="22" name="Picture 21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10144" y="1189796"/>
            <a:ext cx="266693" cy="24930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591135" y="1085927"/>
            <a:ext cx="2836995" cy="457048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730"/>
              </a:lnSpc>
              <a:spcBef>
                <a:spcPts val="0"/>
              </a:spcBef>
              <a:spcAft>
                <a:spcPts val="0"/>
              </a:spcAft>
            </a:pPr>
            <a:r>
              <a:rPr sz="2400" b="1">
                <a:solidFill>
                  <a:srgbClr val="FFFFFF"/>
                </a:solidFill>
                <a:latin typeface="Space Grotesk"/>
              </a:rPr>
              <a:t>Resistance to Attacks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210144" y="1666874"/>
            <a:ext cx="2628834" cy="1866899"/>
          </a:xfrm>
          <a:prstGeom prst="roundRect">
            <a:avLst>
              <a:gd name="adj" fmla="val 8163"/>
            </a:avLst>
          </a:prstGeom>
          <a:solidFill>
            <a:srgbClr val="A855F7">
              <a:alpha val="10000"/>
            </a:srgbClr>
          </a:solidFill>
          <a:ln w="16510">
            <a:solidFill>
              <a:srgbClr val="A855F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pic>
        <p:nvPicPr>
          <p:cNvPr id="25" name="Picture 24" descr="image.png"/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72165" y="1896940"/>
            <a:ext cx="304792" cy="18756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381590" y="2208945"/>
            <a:ext cx="2285942" cy="64940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ctr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b="1">
                <a:solidFill>
                  <a:srgbClr val="FFFFFF"/>
                </a:solidFill>
                <a:latin typeface="Inter"/>
              </a:rPr>
              <a:t>Computational Indistinguishability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953276" y="1666874"/>
            <a:ext cx="2628834" cy="1866899"/>
          </a:xfrm>
          <a:prstGeom prst="roundRect">
            <a:avLst>
              <a:gd name="adj" fmla="val 8163"/>
            </a:avLst>
          </a:prstGeom>
          <a:solidFill>
            <a:srgbClr val="A855F7">
              <a:alpha val="10000"/>
            </a:srgbClr>
          </a:solidFill>
          <a:ln w="16510">
            <a:solidFill>
              <a:srgbClr val="A855F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pic>
        <p:nvPicPr>
          <p:cNvPr id="28" name="Picture 27" descr="image.png"/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115297" y="1872028"/>
            <a:ext cx="304792" cy="23739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124721" y="2208945"/>
            <a:ext cx="2285942" cy="64940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ctr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b="1">
                <a:solidFill>
                  <a:srgbClr val="FFFFFF"/>
                </a:solidFill>
                <a:latin typeface="Inter"/>
              </a:rPr>
              <a:t>Forward/Backward Secrecy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210144" y="3648074"/>
            <a:ext cx="2628834" cy="1866899"/>
          </a:xfrm>
          <a:prstGeom prst="roundRect">
            <a:avLst>
              <a:gd name="adj" fmla="val 8163"/>
            </a:avLst>
          </a:prstGeom>
          <a:solidFill>
            <a:srgbClr val="A855F7">
              <a:alpha val="10000"/>
            </a:srgbClr>
          </a:solidFill>
          <a:ln w="16510">
            <a:solidFill>
              <a:srgbClr val="A855F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pic>
        <p:nvPicPr>
          <p:cNvPr id="31" name="Picture 30" descr="image.png"/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72165" y="3835644"/>
            <a:ext cx="304792" cy="27256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381590" y="4190145"/>
            <a:ext cx="2285942" cy="64940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ctr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b="1">
                <a:solidFill>
                  <a:srgbClr val="FFFFFF"/>
                </a:solidFill>
                <a:latin typeface="Inter"/>
              </a:rPr>
              <a:t>No Backdoors/Trapdoors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8953276" y="3648074"/>
            <a:ext cx="2628834" cy="1866899"/>
          </a:xfrm>
          <a:prstGeom prst="roundRect">
            <a:avLst>
              <a:gd name="adj" fmla="val 8163"/>
            </a:avLst>
          </a:prstGeom>
          <a:solidFill>
            <a:srgbClr val="A855F7">
              <a:alpha val="10000"/>
            </a:srgbClr>
          </a:solidFill>
          <a:ln w="16510">
            <a:solidFill>
              <a:srgbClr val="A855F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pic>
        <p:nvPicPr>
          <p:cNvPr id="34" name="Picture 33" descr="image.png"/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115297" y="3863486"/>
            <a:ext cx="304792" cy="21687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9210737" y="4167636"/>
            <a:ext cx="2113912" cy="38010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b="1">
                <a:solidFill>
                  <a:srgbClr val="FFFFFF"/>
                </a:solidFill>
                <a:latin typeface="Inter"/>
              </a:rPr>
              <a:t>Quantum Resistance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210144" y="5667374"/>
            <a:ext cx="5371965" cy="590549"/>
          </a:xfrm>
          <a:prstGeom prst="roundRect">
            <a:avLst>
              <a:gd name="adj" fmla="val 25806"/>
            </a:avLst>
          </a:prstGeom>
          <a:solidFill>
            <a:srgbClr val="00D4FF">
              <a:alpha val="1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pic>
        <p:nvPicPr>
          <p:cNvPr id="37" name="Picture 36" descr="image.png"/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362540" y="5854065"/>
            <a:ext cx="228594" cy="21717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667333" y="5784012"/>
            <a:ext cx="4013663" cy="35727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600" b="1">
                <a:solidFill>
                  <a:srgbClr val="00D4FF"/>
                </a:solidFill>
                <a:latin typeface="Inter"/>
              </a:rPr>
              <a:t>Modern Standards: SP 800-90 Series &amp; AIS-31</a:t>
            </a:r>
          </a:p>
        </p:txBody>
      </p:sp>
      <p:pic>
        <p:nvPicPr>
          <p:cNvPr id="39" name="Picture 38" descr="image.png"/>
          <p:cNvPicPr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201119" y="5879782"/>
            <a:ext cx="228594" cy="16573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E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571500"/>
          </a:xfrm>
          <a:prstGeom prst="rect">
            <a:avLst/>
          </a:prstGeom>
          <a:solidFill>
            <a:srgbClr val="00D4FF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sp>
        <p:nvSpPr>
          <p:cNvPr id="3" name="TextBox 2"/>
          <p:cNvSpPr txBox="1"/>
          <p:nvPr/>
        </p:nvSpPr>
        <p:spPr>
          <a:xfrm>
            <a:off x="609584" y="0"/>
            <a:ext cx="6191095" cy="5715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</a:pPr>
            <a:r>
              <a:rPr sz="2392" b="1">
                <a:solidFill>
                  <a:srgbClr val="FFFFFF"/>
                </a:solidFill>
                <a:latin typeface="Space Grotesk"/>
              </a:rPr>
              <a:t>Testing Frameworks and Datasets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584" y="940316"/>
            <a:ext cx="247643" cy="1958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3426" y="809702"/>
            <a:ext cx="3058145" cy="457048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730"/>
              </a:lnSpc>
              <a:spcBef>
                <a:spcPts val="0"/>
              </a:spcBef>
              <a:spcAft>
                <a:spcPts val="0"/>
              </a:spcAft>
            </a:pPr>
            <a:r>
              <a:rPr sz="2400" b="1">
                <a:solidFill>
                  <a:srgbClr val="FFFFFF"/>
                </a:solidFill>
                <a:latin typeface="Space Grotesk"/>
              </a:rPr>
              <a:t>Testing Tools Overview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09584" y="1390650"/>
            <a:ext cx="5371965" cy="1009649"/>
          </a:xfrm>
          <a:prstGeom prst="roundRect">
            <a:avLst>
              <a:gd name="adj" fmla="val 15094"/>
            </a:avLst>
          </a:prstGeom>
          <a:solidFill>
            <a:srgbClr val="00D4FF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980" y="1625917"/>
            <a:ext cx="228594" cy="1771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66773" y="1511625"/>
            <a:ext cx="1213794" cy="405752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0"/>
              </a:spcAft>
            </a:pPr>
            <a:r>
              <a:rPr sz="2000" b="1">
                <a:solidFill>
                  <a:srgbClr val="FFFFFF"/>
                </a:solidFill>
                <a:latin typeface="Inter"/>
              </a:rPr>
              <a:t>Dieharder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6773" y="1926386"/>
            <a:ext cx="4079258" cy="35727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600" b="0">
                <a:solidFill>
                  <a:srgbClr val="8A92A8"/>
                </a:solidFill>
                <a:latin typeface="Inter"/>
              </a:rPr>
              <a:t>Extended methodology • KS test on all P-values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09584" y="2514600"/>
            <a:ext cx="5371965" cy="2343150"/>
          </a:xfrm>
          <a:prstGeom prst="roundRect">
            <a:avLst>
              <a:gd name="adj" fmla="val 6504"/>
            </a:avLst>
          </a:prstGeom>
          <a:solidFill>
            <a:srgbClr val="A855F7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980" y="2755582"/>
            <a:ext cx="228594" cy="16573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66773" y="2635575"/>
            <a:ext cx="2354427" cy="405752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0"/>
              </a:spcAft>
            </a:pPr>
            <a:r>
              <a:rPr sz="2000" b="1">
                <a:solidFill>
                  <a:srgbClr val="FFFFFF"/>
                </a:solidFill>
                <a:latin typeface="Inter"/>
              </a:rPr>
              <a:t>ent (Entropy Testing)</a:t>
            </a:r>
          </a:p>
        </p:txBody>
      </p:sp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6773" y="3335286"/>
            <a:ext cx="171445" cy="14932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76318" y="3103071"/>
            <a:ext cx="2133546" cy="613758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600" b="0">
                <a:solidFill>
                  <a:srgbClr val="8A92A8"/>
                </a:solidFill>
                <a:latin typeface="Inter"/>
              </a:rPr>
              <a:t>Entropy: 7.999994 bits/byte</a:t>
            </a:r>
          </a:p>
        </p:txBody>
      </p:sp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6062" y="3335286"/>
            <a:ext cx="171445" cy="14932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695607" y="3231312"/>
            <a:ext cx="1584536" cy="35727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600" b="0">
                <a:solidFill>
                  <a:srgbClr val="8A92A8"/>
                </a:solidFill>
                <a:latin typeface="Inter"/>
              </a:rPr>
              <a:t>Compression: 0%</a:t>
            </a:r>
          </a:p>
        </p:txBody>
      </p:sp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6773" y="3982986"/>
            <a:ext cx="171445" cy="14932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276318" y="3879012"/>
            <a:ext cx="2133546" cy="357277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600" b="0">
                <a:solidFill>
                  <a:srgbClr val="8A92A8"/>
                </a:solidFill>
                <a:latin typeface="Inter"/>
              </a:rPr>
              <a:t>Chi-square: p ≈ 92.73%</a:t>
            </a:r>
          </a:p>
        </p:txBody>
      </p:sp>
      <p:pic>
        <p:nvPicPr>
          <p:cNvPr id="19" name="Picture 18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6062" y="3982986"/>
            <a:ext cx="171445" cy="14932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695607" y="3879012"/>
            <a:ext cx="1771575" cy="35727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600" b="0">
                <a:solidFill>
                  <a:srgbClr val="8A92A8"/>
                </a:solidFill>
                <a:latin typeface="Inter"/>
              </a:rPr>
              <a:t>Mean: 127.5 (ideal)</a:t>
            </a:r>
          </a:p>
        </p:txBody>
      </p:sp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6773" y="4487811"/>
            <a:ext cx="171445" cy="14932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276318" y="4383837"/>
            <a:ext cx="2116092" cy="35727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600" b="0">
                <a:solidFill>
                  <a:srgbClr val="8A92A8"/>
                </a:solidFill>
                <a:latin typeface="Inter"/>
              </a:rPr>
              <a:t>π estimate: error 0.04%</a:t>
            </a:r>
          </a:p>
        </p:txBody>
      </p:sp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6062" y="4487811"/>
            <a:ext cx="171445" cy="14932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695607" y="4383837"/>
            <a:ext cx="2017027" cy="35727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600" b="0">
                <a:solidFill>
                  <a:srgbClr val="8A92A8"/>
                </a:solidFill>
                <a:latin typeface="Inter"/>
              </a:rPr>
              <a:t>Correlation: 0.0 (ideal)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09584" y="4972050"/>
            <a:ext cx="5371965" cy="933449"/>
          </a:xfrm>
          <a:prstGeom prst="roundRect">
            <a:avLst>
              <a:gd name="adj" fmla="val 16326"/>
            </a:avLst>
          </a:prstGeom>
          <a:solidFill>
            <a:srgbClr val="00D4FF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1980" y="5355907"/>
            <a:ext cx="228594" cy="16573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066773" y="5093024"/>
            <a:ext cx="1876476" cy="405752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0"/>
              </a:spcAft>
            </a:pPr>
            <a:r>
              <a:rPr sz="2000" b="1">
                <a:solidFill>
                  <a:srgbClr val="FFFFFF"/>
                </a:solidFill>
                <a:latin typeface="Inter"/>
              </a:rPr>
              <a:t>NIST SP 800-90B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66773" y="5431586"/>
            <a:ext cx="2867645" cy="35727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600" b="0">
                <a:solidFill>
                  <a:srgbClr val="8A92A8"/>
                </a:solidFill>
                <a:latin typeface="Inter"/>
              </a:rPr>
              <a:t>Entropy source assessment tools</a:t>
            </a:r>
          </a:p>
        </p:txBody>
      </p:sp>
      <p:pic>
        <p:nvPicPr>
          <p:cNvPr id="29" name="Picture 28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10144" y="86676"/>
            <a:ext cx="247643" cy="22461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533986" y="-4488"/>
            <a:ext cx="4050468" cy="457048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730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>
                <a:solidFill>
                  <a:srgbClr val="FFFFFF"/>
                </a:solidFill>
                <a:latin typeface="Space Grotesk"/>
              </a:rPr>
              <a:t>Sample Test Results (</a:t>
            </a:r>
            <a:r>
              <a:rPr sz="2400" b="1" dirty="0" err="1">
                <a:solidFill>
                  <a:srgbClr val="FFFFFF"/>
                </a:solidFill>
                <a:latin typeface="Space Grotesk"/>
              </a:rPr>
              <a:t>mt19937</a:t>
            </a:r>
            <a:r>
              <a:rPr sz="2400" b="1" dirty="0">
                <a:solidFill>
                  <a:srgbClr val="FFFFFF"/>
                </a:solidFill>
                <a:latin typeface="Space Grotesk"/>
              </a:rPr>
              <a:t>)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6210144" y="1352549"/>
            <a:ext cx="5371965" cy="6638924"/>
          </a:xfrm>
          <a:prstGeom prst="roundRect">
            <a:avLst>
              <a:gd name="adj" fmla="val 2836"/>
            </a:avLst>
          </a:prstGeom>
          <a:solidFill>
            <a:srgbClr val="22C55E">
              <a:alpha val="6000"/>
            </a:srgbClr>
          </a:solidFill>
          <a:ln w="16510">
            <a:solidFill>
              <a:srgbClr val="22C5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sp>
        <p:nvSpPr>
          <p:cNvPr id="32" name="Rounded Rectangle 31"/>
          <p:cNvSpPr/>
          <p:nvPr/>
        </p:nvSpPr>
        <p:spPr>
          <a:xfrm>
            <a:off x="6381590" y="534445"/>
            <a:ext cx="2476438" cy="638175"/>
          </a:xfrm>
          <a:prstGeom prst="roundRect">
            <a:avLst>
              <a:gd name="adj" fmla="val 11940"/>
            </a:avLst>
          </a:prstGeom>
          <a:solidFill>
            <a:srgbClr val="22C55E">
              <a:alpha val="1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sp>
        <p:nvSpPr>
          <p:cNvPr id="33" name="TextBox 32"/>
          <p:cNvSpPr txBox="1"/>
          <p:nvPr/>
        </p:nvSpPr>
        <p:spPr>
          <a:xfrm>
            <a:off x="7193090" y="573580"/>
            <a:ext cx="853439" cy="33130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400" b="1">
                <a:solidFill>
                  <a:srgbClr val="22C55E"/>
                </a:solidFill>
                <a:latin typeface="Inter"/>
              </a:rPr>
              <a:t>Birthdays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327132" y="831151"/>
            <a:ext cx="585353" cy="301942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1100" b="0">
                <a:solidFill>
                  <a:srgbClr val="FFFFFF"/>
                </a:solidFill>
                <a:latin typeface="Inter"/>
              </a:rPr>
              <a:t>PASSED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934226" y="534445"/>
            <a:ext cx="2476438" cy="638175"/>
          </a:xfrm>
          <a:prstGeom prst="roundRect">
            <a:avLst>
              <a:gd name="adj" fmla="val 11940"/>
            </a:avLst>
          </a:prstGeom>
          <a:solidFill>
            <a:srgbClr val="22C55E">
              <a:alpha val="1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sp>
        <p:nvSpPr>
          <p:cNvPr id="36" name="TextBox 35"/>
          <p:cNvSpPr txBox="1"/>
          <p:nvPr/>
        </p:nvSpPr>
        <p:spPr>
          <a:xfrm>
            <a:off x="9727322" y="573580"/>
            <a:ext cx="890245" cy="33130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400" b="1">
                <a:solidFill>
                  <a:srgbClr val="22C55E"/>
                </a:solidFill>
                <a:latin typeface="Inter"/>
              </a:rPr>
              <a:t>Op Perm5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879768" y="831151"/>
            <a:ext cx="585353" cy="301942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1100" b="0">
                <a:solidFill>
                  <a:srgbClr val="FFFFFF"/>
                </a:solidFill>
                <a:latin typeface="Inter"/>
              </a:rPr>
              <a:t>PASSED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6381590" y="1248821"/>
            <a:ext cx="2476438" cy="638175"/>
          </a:xfrm>
          <a:prstGeom prst="roundRect">
            <a:avLst>
              <a:gd name="adj" fmla="val 11940"/>
            </a:avLst>
          </a:prstGeom>
          <a:solidFill>
            <a:srgbClr val="22C55E">
              <a:alpha val="1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sp>
        <p:nvSpPr>
          <p:cNvPr id="39" name="TextBox 38"/>
          <p:cNvSpPr txBox="1"/>
          <p:nvPr/>
        </p:nvSpPr>
        <p:spPr>
          <a:xfrm>
            <a:off x="7116337" y="1287955"/>
            <a:ext cx="1006943" cy="33130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400" b="1">
                <a:solidFill>
                  <a:srgbClr val="22C55E"/>
                </a:solidFill>
                <a:latin typeface="Inter"/>
              </a:rPr>
              <a:t>Rank 32x32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327132" y="1545526"/>
            <a:ext cx="585353" cy="301942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1100" b="0">
                <a:solidFill>
                  <a:srgbClr val="FFFFFF"/>
                </a:solidFill>
                <a:latin typeface="Inter"/>
              </a:rPr>
              <a:t>PASSED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8934226" y="1248821"/>
            <a:ext cx="2476438" cy="638175"/>
          </a:xfrm>
          <a:prstGeom prst="roundRect">
            <a:avLst>
              <a:gd name="adj" fmla="val 11940"/>
            </a:avLst>
          </a:prstGeom>
          <a:solidFill>
            <a:srgbClr val="22C55E">
              <a:alpha val="1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sp>
        <p:nvSpPr>
          <p:cNvPr id="42" name="TextBox 41"/>
          <p:cNvSpPr txBox="1"/>
          <p:nvPr/>
        </p:nvSpPr>
        <p:spPr>
          <a:xfrm>
            <a:off x="9760344" y="1287955"/>
            <a:ext cx="824201" cy="33130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400" b="1">
                <a:solidFill>
                  <a:srgbClr val="22C55E"/>
                </a:solidFill>
                <a:latin typeface="Inter"/>
              </a:rPr>
              <a:t>Rank 6x8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879768" y="1545526"/>
            <a:ext cx="585353" cy="301942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1100" b="0">
                <a:solidFill>
                  <a:srgbClr val="FFFFFF"/>
                </a:solidFill>
                <a:latin typeface="Inter"/>
              </a:rPr>
              <a:t>PASSED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6381590" y="1963196"/>
            <a:ext cx="2476438" cy="638175"/>
          </a:xfrm>
          <a:prstGeom prst="roundRect">
            <a:avLst>
              <a:gd name="adj" fmla="val 11940"/>
            </a:avLst>
          </a:prstGeom>
          <a:solidFill>
            <a:srgbClr val="22C55E">
              <a:alpha val="1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sp>
        <p:nvSpPr>
          <p:cNvPr id="45" name="TextBox 44"/>
          <p:cNvSpPr txBox="1"/>
          <p:nvPr/>
        </p:nvSpPr>
        <p:spPr>
          <a:xfrm>
            <a:off x="7182445" y="2002330"/>
            <a:ext cx="874728" cy="33130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400" b="1">
                <a:solidFill>
                  <a:srgbClr val="22C55E"/>
                </a:solidFill>
                <a:latin typeface="Inter"/>
              </a:rPr>
              <a:t>Bitstream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327132" y="2259901"/>
            <a:ext cx="585353" cy="301942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1100" b="0">
                <a:solidFill>
                  <a:srgbClr val="FFFFFF"/>
                </a:solidFill>
                <a:latin typeface="Inter"/>
              </a:rPr>
              <a:t>PASSED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8934226" y="1963196"/>
            <a:ext cx="2476438" cy="638175"/>
          </a:xfrm>
          <a:prstGeom prst="roundRect">
            <a:avLst>
              <a:gd name="adj" fmla="val 11940"/>
            </a:avLst>
          </a:prstGeom>
          <a:solidFill>
            <a:srgbClr val="22C55E">
              <a:alpha val="1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sp>
        <p:nvSpPr>
          <p:cNvPr id="48" name="TextBox 47"/>
          <p:cNvSpPr txBox="1"/>
          <p:nvPr/>
        </p:nvSpPr>
        <p:spPr>
          <a:xfrm>
            <a:off x="9886180" y="2002330"/>
            <a:ext cx="572529" cy="33130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400" b="1">
                <a:solidFill>
                  <a:srgbClr val="22C55E"/>
                </a:solidFill>
                <a:latin typeface="Inter"/>
              </a:rPr>
              <a:t>OPSO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879768" y="2259901"/>
            <a:ext cx="585353" cy="301942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1100" b="0">
                <a:solidFill>
                  <a:srgbClr val="FFFFFF"/>
                </a:solidFill>
                <a:latin typeface="Inter"/>
              </a:rPr>
              <a:t>PASSED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6381590" y="2677570"/>
            <a:ext cx="2476438" cy="638175"/>
          </a:xfrm>
          <a:prstGeom prst="roundRect">
            <a:avLst>
              <a:gd name="adj" fmla="val 11940"/>
            </a:avLst>
          </a:prstGeom>
          <a:solidFill>
            <a:srgbClr val="22C55E">
              <a:alpha val="1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sp>
        <p:nvSpPr>
          <p:cNvPr id="51" name="TextBox 50"/>
          <p:cNvSpPr txBox="1"/>
          <p:nvPr/>
        </p:nvSpPr>
        <p:spPr>
          <a:xfrm>
            <a:off x="7319918" y="2716705"/>
            <a:ext cx="599781" cy="33130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400" b="1">
                <a:solidFill>
                  <a:srgbClr val="22C55E"/>
                </a:solidFill>
                <a:latin typeface="Inter"/>
              </a:rPr>
              <a:t>OQSO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327132" y="2974276"/>
            <a:ext cx="585353" cy="301942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1100" b="0">
                <a:solidFill>
                  <a:srgbClr val="FFFFFF"/>
                </a:solidFill>
                <a:latin typeface="Inter"/>
              </a:rPr>
              <a:t>PASSED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8934226" y="2677570"/>
            <a:ext cx="2476438" cy="638175"/>
          </a:xfrm>
          <a:prstGeom prst="roundRect">
            <a:avLst>
              <a:gd name="adj" fmla="val 11940"/>
            </a:avLst>
          </a:prstGeom>
          <a:solidFill>
            <a:srgbClr val="22C55E">
              <a:alpha val="1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sp>
        <p:nvSpPr>
          <p:cNvPr id="54" name="TextBox 53"/>
          <p:cNvSpPr txBox="1"/>
          <p:nvPr/>
        </p:nvSpPr>
        <p:spPr>
          <a:xfrm>
            <a:off x="9927859" y="2716705"/>
            <a:ext cx="489173" cy="33130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400" b="1">
                <a:solidFill>
                  <a:srgbClr val="22C55E"/>
                </a:solidFill>
                <a:latin typeface="Inter"/>
              </a:rPr>
              <a:t>DNA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9879768" y="2974276"/>
            <a:ext cx="585353" cy="301942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1100" b="0">
                <a:solidFill>
                  <a:srgbClr val="FFFFFF"/>
                </a:solidFill>
                <a:latin typeface="Inter"/>
              </a:rPr>
              <a:t>PASSED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6381590" y="3391945"/>
            <a:ext cx="2476438" cy="638175"/>
          </a:xfrm>
          <a:prstGeom prst="roundRect">
            <a:avLst>
              <a:gd name="adj" fmla="val 11940"/>
            </a:avLst>
          </a:prstGeom>
          <a:solidFill>
            <a:srgbClr val="22C55E">
              <a:alpha val="1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sp>
        <p:nvSpPr>
          <p:cNvPr id="57" name="TextBox 56"/>
          <p:cNvSpPr txBox="1"/>
          <p:nvPr/>
        </p:nvSpPr>
        <p:spPr>
          <a:xfrm>
            <a:off x="7222168" y="3431080"/>
            <a:ext cx="795282" cy="33130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400" b="1">
                <a:solidFill>
                  <a:srgbClr val="22C55E"/>
                </a:solidFill>
                <a:latin typeface="Inter"/>
              </a:rPr>
              <a:t>Count 1s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327132" y="3688651"/>
            <a:ext cx="585353" cy="301942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1100" b="0">
                <a:solidFill>
                  <a:srgbClr val="FFFFFF"/>
                </a:solidFill>
                <a:latin typeface="Inter"/>
              </a:rPr>
              <a:t>PASSED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8934226" y="3391945"/>
            <a:ext cx="2476438" cy="638175"/>
          </a:xfrm>
          <a:prstGeom prst="roundRect">
            <a:avLst>
              <a:gd name="adj" fmla="val 11940"/>
            </a:avLst>
          </a:prstGeom>
          <a:solidFill>
            <a:srgbClr val="22C55E">
              <a:alpha val="1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sp>
        <p:nvSpPr>
          <p:cNvPr id="60" name="TextBox 59"/>
          <p:cNvSpPr txBox="1"/>
          <p:nvPr/>
        </p:nvSpPr>
        <p:spPr>
          <a:xfrm>
            <a:off x="9682759" y="3431080"/>
            <a:ext cx="979372" cy="33130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400" b="1">
                <a:solidFill>
                  <a:srgbClr val="22C55E"/>
                </a:solidFill>
                <a:latin typeface="Inter"/>
              </a:rPr>
              <a:t>Parking Lot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879768" y="3688651"/>
            <a:ext cx="585353" cy="301942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1100" b="0">
                <a:solidFill>
                  <a:srgbClr val="FFFFFF"/>
                </a:solidFill>
                <a:latin typeface="Inter"/>
              </a:rPr>
              <a:t>PASSED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6381590" y="4106320"/>
            <a:ext cx="2476438" cy="638175"/>
          </a:xfrm>
          <a:prstGeom prst="roundRect">
            <a:avLst>
              <a:gd name="adj" fmla="val 11940"/>
            </a:avLst>
          </a:prstGeom>
          <a:solidFill>
            <a:srgbClr val="22C55E">
              <a:alpha val="1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sp>
        <p:nvSpPr>
          <p:cNvPr id="63" name="TextBox 62"/>
          <p:cNvSpPr txBox="1"/>
          <p:nvPr/>
        </p:nvSpPr>
        <p:spPr>
          <a:xfrm>
            <a:off x="7022755" y="4145455"/>
            <a:ext cx="1194109" cy="33130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400" b="1">
                <a:solidFill>
                  <a:srgbClr val="22C55E"/>
                </a:solidFill>
                <a:latin typeface="Inter"/>
              </a:rPr>
              <a:t>2D/3D Sphere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327132" y="4403026"/>
            <a:ext cx="585353" cy="301942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1100" b="0">
                <a:solidFill>
                  <a:srgbClr val="FFFFFF"/>
                </a:solidFill>
                <a:latin typeface="Inter"/>
              </a:rPr>
              <a:t>PASSED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8934226" y="4106320"/>
            <a:ext cx="2476438" cy="638175"/>
          </a:xfrm>
          <a:prstGeom prst="roundRect">
            <a:avLst>
              <a:gd name="adj" fmla="val 11940"/>
            </a:avLst>
          </a:prstGeom>
          <a:solidFill>
            <a:srgbClr val="22C55E">
              <a:alpha val="1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sp>
        <p:nvSpPr>
          <p:cNvPr id="66" name="TextBox 65"/>
          <p:cNvSpPr txBox="1"/>
          <p:nvPr/>
        </p:nvSpPr>
        <p:spPr>
          <a:xfrm>
            <a:off x="9791731" y="4145455"/>
            <a:ext cx="761427" cy="33130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400" b="1">
                <a:solidFill>
                  <a:srgbClr val="22C55E"/>
                </a:solidFill>
                <a:latin typeface="Inter"/>
              </a:rPr>
              <a:t>Squeeze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9879768" y="4403026"/>
            <a:ext cx="585353" cy="301942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1100" b="0">
                <a:solidFill>
                  <a:srgbClr val="FFFFFF"/>
                </a:solidFill>
                <a:latin typeface="Inter"/>
              </a:rPr>
              <a:t>PASSED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6381590" y="4820695"/>
            <a:ext cx="2476438" cy="638175"/>
          </a:xfrm>
          <a:prstGeom prst="roundRect">
            <a:avLst>
              <a:gd name="adj" fmla="val 11940"/>
            </a:avLst>
          </a:prstGeom>
          <a:solidFill>
            <a:srgbClr val="22C55E">
              <a:alpha val="1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sp>
        <p:nvSpPr>
          <p:cNvPr id="69" name="TextBox 68"/>
          <p:cNvSpPr txBox="1"/>
          <p:nvPr/>
        </p:nvSpPr>
        <p:spPr>
          <a:xfrm>
            <a:off x="7346368" y="4859830"/>
            <a:ext cx="546881" cy="33130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400" b="1">
                <a:solidFill>
                  <a:srgbClr val="22C55E"/>
                </a:solidFill>
                <a:latin typeface="Inter"/>
              </a:rPr>
              <a:t>Sums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327132" y="5117401"/>
            <a:ext cx="585353" cy="301942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1100" b="0">
                <a:solidFill>
                  <a:srgbClr val="FFFFFF"/>
                </a:solidFill>
                <a:latin typeface="Inter"/>
              </a:rPr>
              <a:t>PASSED</a:t>
            </a:r>
          </a:p>
        </p:txBody>
      </p:sp>
      <p:sp>
        <p:nvSpPr>
          <p:cNvPr id="71" name="Rounded Rectangle 70"/>
          <p:cNvSpPr/>
          <p:nvPr/>
        </p:nvSpPr>
        <p:spPr>
          <a:xfrm>
            <a:off x="8934226" y="4820695"/>
            <a:ext cx="2476438" cy="638175"/>
          </a:xfrm>
          <a:prstGeom prst="roundRect">
            <a:avLst>
              <a:gd name="adj" fmla="val 11940"/>
            </a:avLst>
          </a:prstGeom>
          <a:solidFill>
            <a:srgbClr val="22C55E">
              <a:alpha val="1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sp>
        <p:nvSpPr>
          <p:cNvPr id="72" name="TextBox 71"/>
          <p:cNvSpPr txBox="1"/>
          <p:nvPr/>
        </p:nvSpPr>
        <p:spPr>
          <a:xfrm>
            <a:off x="9915836" y="4859830"/>
            <a:ext cx="513218" cy="33130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400" b="1">
                <a:solidFill>
                  <a:srgbClr val="22C55E"/>
                </a:solidFill>
                <a:latin typeface="Inter"/>
              </a:rPr>
              <a:t>Runs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9879768" y="5117401"/>
            <a:ext cx="585353" cy="301942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1100" b="0">
                <a:solidFill>
                  <a:srgbClr val="FFFFFF"/>
                </a:solidFill>
                <a:latin typeface="Inter"/>
              </a:rPr>
              <a:t>PASSED</a:t>
            </a:r>
          </a:p>
        </p:txBody>
      </p:sp>
      <p:sp>
        <p:nvSpPr>
          <p:cNvPr id="74" name="Rounded Rectangle 73"/>
          <p:cNvSpPr/>
          <p:nvPr/>
        </p:nvSpPr>
        <p:spPr>
          <a:xfrm>
            <a:off x="6381590" y="5535070"/>
            <a:ext cx="2476438" cy="638175"/>
          </a:xfrm>
          <a:prstGeom prst="roundRect">
            <a:avLst>
              <a:gd name="adj" fmla="val 11940"/>
            </a:avLst>
          </a:prstGeom>
          <a:solidFill>
            <a:srgbClr val="22C55E">
              <a:alpha val="1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sp>
        <p:nvSpPr>
          <p:cNvPr id="75" name="TextBox 74"/>
          <p:cNvSpPr txBox="1"/>
          <p:nvPr/>
        </p:nvSpPr>
        <p:spPr>
          <a:xfrm>
            <a:off x="7384840" y="5574205"/>
            <a:ext cx="469937" cy="33130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400" b="1">
                <a:solidFill>
                  <a:srgbClr val="22C55E"/>
                </a:solidFill>
                <a:latin typeface="Inter"/>
              </a:rPr>
              <a:t>GCD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7327132" y="5831776"/>
            <a:ext cx="585353" cy="301942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1100" b="0">
                <a:solidFill>
                  <a:srgbClr val="FFFFFF"/>
                </a:solidFill>
                <a:latin typeface="Inter"/>
              </a:rPr>
              <a:t>PASSED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8934226" y="5535070"/>
            <a:ext cx="2476438" cy="638175"/>
          </a:xfrm>
          <a:prstGeom prst="roundRect">
            <a:avLst>
              <a:gd name="adj" fmla="val 11940"/>
            </a:avLst>
          </a:prstGeom>
          <a:solidFill>
            <a:srgbClr val="EAB308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sp>
        <p:nvSpPr>
          <p:cNvPr id="78" name="TextBox 77"/>
          <p:cNvSpPr txBox="1"/>
          <p:nvPr/>
        </p:nvSpPr>
        <p:spPr>
          <a:xfrm>
            <a:off x="9893426" y="5574205"/>
            <a:ext cx="558038" cy="33130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400" b="1">
                <a:solidFill>
                  <a:srgbClr val="EAB308"/>
                </a:solidFill>
                <a:latin typeface="Inter"/>
              </a:rPr>
              <a:t>Craps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9923851" y="5831776"/>
            <a:ext cx="497188" cy="301942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1100" b="0">
                <a:solidFill>
                  <a:srgbClr val="FFFFFF"/>
                </a:solidFill>
                <a:latin typeface="Inter"/>
              </a:rPr>
              <a:t>WEAK</a:t>
            </a:r>
          </a:p>
        </p:txBody>
      </p:sp>
      <p:sp>
        <p:nvSpPr>
          <p:cNvPr id="80" name="Rounded Rectangle 79"/>
          <p:cNvSpPr/>
          <p:nvPr/>
        </p:nvSpPr>
        <p:spPr>
          <a:xfrm>
            <a:off x="6381590" y="6287546"/>
            <a:ext cx="5029074" cy="542925"/>
          </a:xfrm>
          <a:prstGeom prst="roundRect">
            <a:avLst>
              <a:gd name="adj" fmla="val 28070"/>
            </a:avLst>
          </a:prstGeom>
          <a:solidFill>
            <a:srgbClr val="22C55E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sp>
        <p:nvSpPr>
          <p:cNvPr id="81" name="TextBox 80"/>
          <p:cNvSpPr txBox="1"/>
          <p:nvPr/>
        </p:nvSpPr>
        <p:spPr>
          <a:xfrm>
            <a:off x="7730455" y="6368956"/>
            <a:ext cx="2331344" cy="38010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b="1">
                <a:solidFill>
                  <a:srgbClr val="22C55E"/>
                </a:solidFill>
                <a:latin typeface="Inter"/>
              </a:rPr>
              <a:t>All Major Tests PASSED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E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809625"/>
          </a:xfrm>
          <a:prstGeom prst="rect">
            <a:avLst/>
          </a:prstGeom>
          <a:solidFill>
            <a:srgbClr val="00D4FF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sp>
        <p:nvSpPr>
          <p:cNvPr id="3" name="TextBox 2"/>
          <p:cNvSpPr txBox="1"/>
          <p:nvPr/>
        </p:nvSpPr>
        <p:spPr>
          <a:xfrm>
            <a:off x="609584" y="116607"/>
            <a:ext cx="3126177" cy="566886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92" b="1" dirty="0">
                <a:solidFill>
                  <a:srgbClr val="FFFFFF"/>
                </a:solidFill>
                <a:latin typeface="Space Grotesk"/>
              </a:rPr>
              <a:t>Strategy of </a:t>
            </a:r>
            <a:r>
              <a:rPr sz="2392" b="1" dirty="0">
                <a:solidFill>
                  <a:srgbClr val="FFFFFF"/>
                </a:solidFill>
                <a:latin typeface="Space Grotesk"/>
              </a:rPr>
              <a:t>RNG Testing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B01ED16-AAC6-1EAE-A9F5-78120C48B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89" y="1778696"/>
            <a:ext cx="10928455" cy="388306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E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809625"/>
          </a:xfrm>
          <a:prstGeom prst="rect">
            <a:avLst/>
          </a:prstGeom>
          <a:solidFill>
            <a:srgbClr val="00D4FF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sp>
        <p:nvSpPr>
          <p:cNvPr id="3" name="TextBox 2"/>
          <p:cNvSpPr txBox="1"/>
          <p:nvPr/>
        </p:nvSpPr>
        <p:spPr>
          <a:xfrm>
            <a:off x="609584" y="114300"/>
            <a:ext cx="4771905" cy="5715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</a:pPr>
            <a:r>
              <a:rPr sz="2392" b="1">
                <a:solidFill>
                  <a:srgbClr val="FFFFFF"/>
                </a:solidFill>
                <a:latin typeface="Space Grotesk"/>
              </a:rPr>
              <a:t>The Fundamental Problem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584" y="972780"/>
            <a:ext cx="4857292" cy="41325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1560"/>
              </a:spcAft>
            </a:pPr>
            <a:r>
              <a:rPr sz="2400" b="1">
                <a:solidFill>
                  <a:srgbClr val="00D4FF"/>
                </a:solidFill>
                <a:latin typeface="Space Grotesk"/>
              </a:rPr>
              <a:t>Can We Generate True Randomness?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7162" y="1518776"/>
            <a:ext cx="3933726" cy="1373966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2535"/>
              </a:lnSpc>
              <a:spcBef>
                <a:spcPts val="0"/>
              </a:spcBef>
              <a:spcAft>
                <a:spcPts val="0"/>
              </a:spcAft>
            </a:pPr>
            <a:r>
              <a:rPr sz="2000" b="0" dirty="0">
                <a:solidFill>
                  <a:srgbClr val="B0B8D4"/>
                </a:solidFill>
                <a:latin typeface="Inter"/>
              </a:rPr>
              <a:t> The term </a:t>
            </a:r>
            <a:r>
              <a:rPr sz="2000" b="1" dirty="0">
                <a:solidFill>
                  <a:srgbClr val="FFFFFF"/>
                </a:solidFill>
                <a:latin typeface="Inter"/>
              </a:rPr>
              <a:t>"Random Number Generator"</a:t>
            </a:r>
            <a:r>
              <a:rPr sz="2000" b="0" dirty="0">
                <a:solidFill>
                  <a:srgbClr val="B0B8D4"/>
                </a:solidFill>
                <a:latin typeface="Inter"/>
              </a:rPr>
              <a:t> is fundamentally a mathematical and computational oxymoron. </a:t>
            </a:r>
          </a:p>
        </p:txBody>
      </p:sp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58520" y="1031300"/>
            <a:ext cx="304792" cy="2168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53808" y="925497"/>
            <a:ext cx="2795317" cy="41896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535"/>
              </a:lnSpc>
              <a:spcBef>
                <a:spcPts val="0"/>
              </a:spcBef>
              <a:spcAft>
                <a:spcPts val="780"/>
              </a:spcAft>
            </a:pPr>
            <a:r>
              <a:rPr sz="2000" b="1">
                <a:solidFill>
                  <a:srgbClr val="FFFFFF"/>
                </a:solidFill>
                <a:latin typeface="Inter"/>
              </a:rPr>
              <a:t>Unpredictable ≠ Random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53808" y="1435014"/>
            <a:ext cx="5629134" cy="68580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2275"/>
              </a:lnSpc>
              <a:spcBef>
                <a:spcPts val="0"/>
              </a:spcBef>
              <a:spcAft>
                <a:spcPts val="0"/>
              </a:spcAft>
            </a:pPr>
            <a:r>
              <a:rPr b="0">
                <a:solidFill>
                  <a:srgbClr val="B0B8D4"/>
                </a:solidFill>
                <a:latin typeface="Inter"/>
              </a:rPr>
              <a:t> An event can be </a:t>
            </a:r>
            <a:r>
              <a:rPr b="0">
                <a:solidFill>
                  <a:srgbClr val="00D4FF"/>
                </a:solidFill>
                <a:latin typeface="Inter"/>
              </a:rPr>
              <a:t>unpredictable</a:t>
            </a:r>
            <a:r>
              <a:rPr b="0">
                <a:solidFill>
                  <a:srgbClr val="B0B8D4"/>
                </a:solidFill>
                <a:latin typeface="Inter"/>
              </a:rPr>
              <a:t> due to insufficient data (entropy), but not necessarily </a:t>
            </a:r>
            <a:r>
              <a:rPr b="0">
                <a:solidFill>
                  <a:srgbClr val="00D4FF"/>
                </a:solidFill>
                <a:latin typeface="Inter"/>
              </a:rPr>
              <a:t>truly random</a:t>
            </a:r>
            <a:r>
              <a:rPr b="0">
                <a:solidFill>
                  <a:srgbClr val="B0B8D4"/>
                </a:solidFill>
                <a:latin typeface="Inter"/>
              </a:rPr>
              <a:t> </a:t>
            </a:r>
          </a:p>
        </p:txBody>
      </p:sp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8520" y="2507675"/>
            <a:ext cx="304792" cy="21687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353808" y="2401871"/>
            <a:ext cx="2361159" cy="41896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535"/>
              </a:lnSpc>
              <a:spcBef>
                <a:spcPts val="0"/>
              </a:spcBef>
              <a:spcAft>
                <a:spcPts val="780"/>
              </a:spcAft>
            </a:pPr>
            <a:r>
              <a:rPr sz="2000" b="1">
                <a:solidFill>
                  <a:srgbClr val="FFFFFF"/>
                </a:solidFill>
                <a:latin typeface="Inter"/>
              </a:rPr>
              <a:t>Quantum Challenges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53808" y="2953532"/>
            <a:ext cx="5629134" cy="1277786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2275"/>
              </a:lnSpc>
              <a:spcBef>
                <a:spcPts val="0"/>
              </a:spcBef>
              <a:spcAft>
                <a:spcPts val="0"/>
              </a:spcAft>
            </a:pPr>
            <a:r>
              <a:rPr b="0">
                <a:solidFill>
                  <a:srgbClr val="B0B8D4"/>
                </a:solidFill>
                <a:latin typeface="Inter"/>
              </a:rPr>
              <a:t>Even physical processes, including quantum experiments, present challenges in definitively proving true randomness versus unpredictability due to entropy or incomplete system knowledge</a:t>
            </a:r>
          </a:p>
        </p:txBody>
      </p:sp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96" y="3303363"/>
            <a:ext cx="304792" cy="24618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9584" y="3212214"/>
            <a:ext cx="2376805" cy="41896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535"/>
              </a:lnSpc>
              <a:spcBef>
                <a:spcPts val="0"/>
              </a:spcBef>
              <a:spcAft>
                <a:spcPts val="780"/>
              </a:spcAft>
            </a:pPr>
            <a:r>
              <a:rPr sz="2000" b="1">
                <a:solidFill>
                  <a:srgbClr val="FFFFFF"/>
                </a:solidFill>
                <a:latin typeface="Inter"/>
              </a:rPr>
              <a:t>Proving Randomness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9584" y="3743300"/>
            <a:ext cx="5629134" cy="976036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2275"/>
              </a:lnSpc>
              <a:spcBef>
                <a:spcPts val="0"/>
              </a:spcBef>
              <a:spcAft>
                <a:spcPts val="0"/>
              </a:spcAft>
            </a:pPr>
            <a:r>
              <a:rPr b="0">
                <a:solidFill>
                  <a:srgbClr val="B0B8D4"/>
                </a:solidFill>
                <a:latin typeface="Inter"/>
              </a:rPr>
              <a:t>Distinguishing true randomness from unpredictability remains a fundamental challenge in computational systems and cryptography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99891DE-4828-0516-95E8-38051C082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103" y="4831461"/>
            <a:ext cx="9607929" cy="173338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E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5052"/>
            <a:ext cx="12191695" cy="809625"/>
          </a:xfrm>
          <a:prstGeom prst="rect">
            <a:avLst/>
          </a:prstGeom>
          <a:solidFill>
            <a:srgbClr val="00D4FF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sp>
        <p:nvSpPr>
          <p:cNvPr id="3" name="TextBox 2"/>
          <p:cNvSpPr txBox="1"/>
          <p:nvPr/>
        </p:nvSpPr>
        <p:spPr>
          <a:xfrm>
            <a:off x="609584" y="114300"/>
            <a:ext cx="6829254" cy="5715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</a:pPr>
            <a:r>
              <a:rPr sz="2392" b="1">
                <a:solidFill>
                  <a:srgbClr val="FFFFFF"/>
                </a:solidFill>
                <a:latin typeface="Space Grotesk"/>
              </a:rPr>
              <a:t>Types of Random Number Generators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584" y="1219970"/>
            <a:ext cx="342891" cy="2896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6773" y="1110645"/>
            <a:ext cx="1701876" cy="50834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120"/>
              </a:lnSpc>
              <a:spcBef>
                <a:spcPts val="0"/>
              </a:spcBef>
              <a:spcAft>
                <a:spcPts val="0"/>
              </a:spcAft>
            </a:pPr>
            <a:r>
              <a:rPr sz="2800" b="1">
                <a:solidFill>
                  <a:srgbClr val="FFFFFF"/>
                </a:solidFill>
                <a:latin typeface="Space Grotesk"/>
              </a:rPr>
              <a:t>True RNGs</a:t>
            </a:r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773" y="1869641"/>
            <a:ext cx="190495" cy="952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33466" y="1751027"/>
            <a:ext cx="3406253" cy="38010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b="0">
                <a:solidFill>
                  <a:srgbClr val="B0B8D4"/>
                </a:solidFill>
                <a:latin typeface="Inter"/>
              </a:rPr>
              <a:t>Non-deterministic physical sources</a:t>
            </a:r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773" y="2288741"/>
            <a:ext cx="190495" cy="952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33466" y="2170127"/>
            <a:ext cx="3196644" cy="38010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b="0">
                <a:solidFill>
                  <a:srgbClr val="B0B8D4"/>
                </a:solidFill>
                <a:latin typeface="Inter"/>
              </a:rPr>
              <a:t>Thermal noise, user input timing</a:t>
            </a:r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773" y="2726891"/>
            <a:ext cx="190495" cy="952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33466" y="2608277"/>
            <a:ext cx="3095784" cy="38010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b="0">
                <a:solidFill>
                  <a:srgbClr val="B0B8D4"/>
                </a:solidFill>
                <a:latin typeface="Inter"/>
              </a:rPr>
              <a:t>Quantum effects and processes</a:t>
            </a:r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773" y="3145991"/>
            <a:ext cx="190495" cy="9524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33466" y="3027377"/>
            <a:ext cx="2928494" cy="38010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b="0">
                <a:solidFill>
                  <a:srgbClr val="B0B8D4"/>
                </a:solidFill>
                <a:latin typeface="Inter"/>
              </a:rPr>
              <a:t>Distillation process for quality</a:t>
            </a:r>
          </a:p>
        </p:txBody>
      </p:sp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773" y="3584140"/>
            <a:ext cx="190495" cy="9524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33466" y="3465526"/>
            <a:ext cx="3446456" cy="38010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b="0">
                <a:solidFill>
                  <a:srgbClr val="B0B8D4"/>
                </a:solidFill>
                <a:latin typeface="Inter"/>
              </a:rPr>
              <a:t>Must satisfy </a:t>
            </a:r>
            <a:r>
              <a:rPr b="0">
                <a:solidFill>
                  <a:srgbClr val="00D4FF"/>
                </a:solidFill>
                <a:latin typeface="Inter"/>
              </a:rPr>
              <a:t>strict statistical criteria</a:t>
            </a:r>
          </a:p>
        </p:txBody>
      </p:sp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4441" y="1072168"/>
            <a:ext cx="342891" cy="24239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781630" y="939195"/>
            <a:ext cx="3295518" cy="50834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120"/>
              </a:lnSpc>
              <a:spcBef>
                <a:spcPts val="0"/>
              </a:spcBef>
              <a:spcAft>
                <a:spcPts val="0"/>
              </a:spcAft>
            </a:pPr>
            <a:r>
              <a:rPr sz="2800" b="1">
                <a:solidFill>
                  <a:srgbClr val="FFFFFF"/>
                </a:solidFill>
                <a:latin typeface="Space Grotesk"/>
              </a:rPr>
              <a:t>Pseudorandom RNGs</a:t>
            </a:r>
          </a:p>
        </p:txBody>
      </p:sp>
      <p:pic>
        <p:nvPicPr>
          <p:cNvPr id="22" name="Picture 21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1630" y="1698191"/>
            <a:ext cx="190495" cy="9524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048323" y="1579576"/>
            <a:ext cx="3794950" cy="38010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b="0">
                <a:solidFill>
                  <a:srgbClr val="B0B8D4"/>
                </a:solidFill>
                <a:latin typeface="Inter"/>
              </a:rPr>
              <a:t>Deterministic mathematical algorithms</a:t>
            </a:r>
          </a:p>
        </p:txBody>
      </p:sp>
      <p:pic>
        <p:nvPicPr>
          <p:cNvPr id="24" name="Picture 23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1630" y="2126816"/>
            <a:ext cx="190495" cy="9524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048323" y="2008202"/>
            <a:ext cx="2958823" cy="38010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b="0">
                <a:solidFill>
                  <a:srgbClr val="B0B8D4"/>
                </a:solidFill>
                <a:latin typeface="Inter"/>
              </a:rPr>
              <a:t>Require </a:t>
            </a:r>
            <a:r>
              <a:rPr b="0">
                <a:solidFill>
                  <a:srgbClr val="00D4FF"/>
                </a:solidFill>
                <a:latin typeface="Inter"/>
              </a:rPr>
              <a:t>random seed</a:t>
            </a:r>
            <a:r>
              <a:rPr b="0">
                <a:solidFill>
                  <a:srgbClr val="B0B8D4"/>
                </a:solidFill>
                <a:latin typeface="Inter"/>
              </a:rPr>
              <a:t> as input</a:t>
            </a:r>
          </a:p>
        </p:txBody>
      </p:sp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1630" y="2555441"/>
            <a:ext cx="190495" cy="9524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048323" y="2436827"/>
            <a:ext cx="3452292" cy="38010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b="0">
                <a:solidFill>
                  <a:srgbClr val="B0B8D4"/>
                </a:solidFill>
                <a:latin typeface="Inter"/>
              </a:rPr>
              <a:t>Generate pseudorandom sequence</a:t>
            </a:r>
          </a:p>
        </p:txBody>
      </p:sp>
      <p:pic>
        <p:nvPicPr>
          <p:cNvPr id="28" name="Picture 27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1630" y="2984066"/>
            <a:ext cx="190495" cy="9524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048323" y="2865452"/>
            <a:ext cx="3462551" cy="38010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b="0">
                <a:solidFill>
                  <a:srgbClr val="B0B8D4"/>
                </a:solidFill>
                <a:latin typeface="Inter"/>
              </a:rPr>
              <a:t>Seed must come from RNG outputs</a:t>
            </a:r>
          </a:p>
        </p:txBody>
      </p:sp>
      <p:pic>
        <p:nvPicPr>
          <p:cNvPr id="30" name="Picture 29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1630" y="3412690"/>
            <a:ext cx="190495" cy="9524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048323" y="3294076"/>
            <a:ext cx="2735364" cy="38010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b="0">
                <a:solidFill>
                  <a:srgbClr val="B0B8D4"/>
                </a:solidFill>
                <a:latin typeface="Inter"/>
              </a:rPr>
              <a:t>Efficient for large quantities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E5853D5-1E54-A1FC-B117-025C17136E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84" y="4109200"/>
            <a:ext cx="10576158" cy="213338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E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809625"/>
          </a:xfrm>
          <a:prstGeom prst="rect">
            <a:avLst/>
          </a:prstGeom>
          <a:solidFill>
            <a:srgbClr val="00D4FF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sp>
        <p:nvSpPr>
          <p:cNvPr id="3" name="TextBox 2"/>
          <p:cNvSpPr txBox="1"/>
          <p:nvPr/>
        </p:nvSpPr>
        <p:spPr>
          <a:xfrm>
            <a:off x="609584" y="109714"/>
            <a:ext cx="5033814" cy="580672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</a:pPr>
            <a:r>
              <a:rPr sz="2800" b="1">
                <a:solidFill>
                  <a:srgbClr val="FFFFFF"/>
                </a:solidFill>
                <a:latin typeface="Space Grotesk"/>
              </a:rPr>
              <a:t>Importance of Random Numbers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09584" y="1619250"/>
            <a:ext cx="5181470" cy="1619250"/>
          </a:xfrm>
          <a:prstGeom prst="roundRect">
            <a:avLst>
              <a:gd name="adj" fmla="val 9411"/>
            </a:avLst>
          </a:prstGeom>
          <a:solidFill>
            <a:srgbClr val="00D4FF">
              <a:alpha val="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3600"/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8179" y="1930598"/>
            <a:ext cx="380990" cy="2917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565" y="1808451"/>
            <a:ext cx="4357475" cy="47884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730"/>
              </a:lnSpc>
              <a:spcBef>
                <a:spcPts val="0"/>
              </a:spcBef>
              <a:spcAft>
                <a:spcPts val="520"/>
              </a:spcAft>
            </a:pPr>
            <a:r>
              <a:rPr sz="3200" b="1">
                <a:solidFill>
                  <a:srgbClr val="FFFFFF"/>
                </a:solidFill>
                <a:latin typeface="Space Grotesk"/>
              </a:rPr>
              <a:t>Monte Carlo Simulations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71565" y="2312897"/>
            <a:ext cx="4190895" cy="708207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2275"/>
              </a:lnSpc>
              <a:spcBef>
                <a:spcPts val="0"/>
              </a:spcBef>
              <a:spcAft>
                <a:spcPts val="0"/>
              </a:spcAft>
            </a:pPr>
            <a:r>
              <a:rPr sz="2400" b="0">
                <a:solidFill>
                  <a:srgbClr val="B0B8D4"/>
                </a:solidFill>
                <a:latin typeface="Inter"/>
              </a:rPr>
              <a:t>Sampling large phase spaces for complex system modeling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09584" y="3543300"/>
            <a:ext cx="5181470" cy="1619250"/>
          </a:xfrm>
          <a:prstGeom prst="roundRect">
            <a:avLst>
              <a:gd name="adj" fmla="val 9411"/>
            </a:avLst>
          </a:prstGeom>
          <a:solidFill>
            <a:srgbClr val="00D4FF">
              <a:alpha val="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3600"/>
          </a:p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79" y="3884414"/>
            <a:ext cx="380990" cy="2321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565" y="3732502"/>
            <a:ext cx="1314719" cy="47884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730"/>
              </a:lnSpc>
              <a:spcBef>
                <a:spcPts val="0"/>
              </a:spcBef>
              <a:spcAft>
                <a:spcPts val="520"/>
              </a:spcAft>
            </a:pPr>
            <a:r>
              <a:rPr sz="3200" b="1">
                <a:solidFill>
                  <a:srgbClr val="FFFFFF"/>
                </a:solidFill>
                <a:latin typeface="Space Grotesk"/>
              </a:rPr>
              <a:t>Games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71565" y="4236946"/>
            <a:ext cx="4190895" cy="708207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2275"/>
              </a:lnSpc>
              <a:spcBef>
                <a:spcPts val="0"/>
              </a:spcBef>
              <a:spcAft>
                <a:spcPts val="0"/>
              </a:spcAft>
            </a:pPr>
            <a:r>
              <a:rPr sz="2400" b="0">
                <a:solidFill>
                  <a:srgbClr val="B0B8D4"/>
                </a:solidFill>
                <a:latin typeface="Inter"/>
              </a:rPr>
              <a:t>Ensuring unique and unbiased user experiences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400639" y="1790700"/>
            <a:ext cx="5181470" cy="1276350"/>
          </a:xfrm>
          <a:prstGeom prst="roundRect">
            <a:avLst>
              <a:gd name="adj" fmla="val 11940"/>
            </a:avLst>
          </a:prstGeom>
          <a:solidFill>
            <a:srgbClr val="00D4FF">
              <a:alpha val="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3600"/>
          </a:p>
        </p:txBody>
      </p:sp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9234" y="2078235"/>
            <a:ext cx="380990" cy="33932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162620" y="1979901"/>
            <a:ext cx="2443746" cy="47884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730"/>
              </a:lnSpc>
              <a:spcBef>
                <a:spcPts val="0"/>
              </a:spcBef>
              <a:spcAft>
                <a:spcPts val="520"/>
              </a:spcAft>
            </a:pPr>
            <a:r>
              <a:rPr sz="3200" b="1">
                <a:solidFill>
                  <a:srgbClr val="FFFFFF"/>
                </a:solidFill>
                <a:latin typeface="Space Grotesk"/>
              </a:rPr>
              <a:t>Cryptography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62620" y="2460374"/>
            <a:ext cx="5420843" cy="41325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275"/>
              </a:lnSpc>
              <a:spcBef>
                <a:spcPts val="0"/>
              </a:spcBef>
              <a:spcAft>
                <a:spcPts val="0"/>
              </a:spcAft>
            </a:pPr>
            <a:r>
              <a:rPr sz="2400" b="0">
                <a:solidFill>
                  <a:srgbClr val="B0B8D4"/>
                </a:solidFill>
                <a:latin typeface="Inter"/>
              </a:rPr>
              <a:t> </a:t>
            </a:r>
            <a:r>
              <a:rPr sz="2400" b="0">
                <a:solidFill>
                  <a:srgbClr val="00D4FF"/>
                </a:solidFill>
                <a:latin typeface="Inter"/>
              </a:rPr>
              <a:t>Fundamental basis</a:t>
            </a:r>
            <a:r>
              <a:rPr sz="2400" b="0">
                <a:solidFill>
                  <a:srgbClr val="B0B8D4"/>
                </a:solidFill>
                <a:latin typeface="Inter"/>
              </a:rPr>
              <a:t> of Internet commerce 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400639" y="3371850"/>
            <a:ext cx="5181470" cy="1619250"/>
          </a:xfrm>
          <a:prstGeom prst="roundRect">
            <a:avLst>
              <a:gd name="adj" fmla="val 9411"/>
            </a:avLst>
          </a:prstGeom>
          <a:solidFill>
            <a:srgbClr val="00D4FF">
              <a:alpha val="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3600"/>
          </a:p>
        </p:txBody>
      </p:sp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9234" y="3683198"/>
            <a:ext cx="380990" cy="29170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162620" y="3561052"/>
            <a:ext cx="4370877" cy="47884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730"/>
              </a:lnSpc>
              <a:spcBef>
                <a:spcPts val="0"/>
              </a:spcBef>
              <a:spcAft>
                <a:spcPts val="520"/>
              </a:spcAft>
            </a:pPr>
            <a:r>
              <a:rPr sz="3200" b="1">
                <a:solidFill>
                  <a:srgbClr val="FFFFFF"/>
                </a:solidFill>
                <a:latin typeface="Space Grotesk"/>
              </a:rPr>
              <a:t>Mathematics &amp; Statistics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62620" y="4065495"/>
            <a:ext cx="4190895" cy="708207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2275"/>
              </a:lnSpc>
              <a:spcBef>
                <a:spcPts val="0"/>
              </a:spcBef>
              <a:spcAft>
                <a:spcPts val="0"/>
              </a:spcAft>
            </a:pPr>
            <a:r>
              <a:rPr sz="2400" b="0">
                <a:solidFill>
                  <a:srgbClr val="B0B8D4"/>
                </a:solidFill>
                <a:latin typeface="Inter"/>
              </a:rPr>
              <a:t>Theoretical foundations and applied contexts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09584" y="5962650"/>
            <a:ext cx="10972525" cy="590549"/>
          </a:xfrm>
          <a:prstGeom prst="roundRect">
            <a:avLst>
              <a:gd name="adj" fmla="val 25806"/>
            </a:avLst>
          </a:prstGeom>
          <a:solidFill>
            <a:srgbClr val="00D4FF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3600"/>
          </a:p>
        </p:txBody>
      </p:sp>
      <p:sp>
        <p:nvSpPr>
          <p:cNvPr id="21" name="Round Same Side Corner Rectangle 20"/>
          <p:cNvSpPr/>
          <p:nvPr/>
        </p:nvSpPr>
        <p:spPr>
          <a:xfrm rot="16200000">
            <a:off x="380350" y="6191884"/>
            <a:ext cx="590549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D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3600"/>
          </a:p>
        </p:txBody>
      </p:sp>
      <p:sp>
        <p:nvSpPr>
          <p:cNvPr id="22" name="TextBox 21"/>
          <p:cNvSpPr txBox="1"/>
          <p:nvPr/>
        </p:nvSpPr>
        <p:spPr>
          <a:xfrm>
            <a:off x="800079" y="6072491"/>
            <a:ext cx="11059823" cy="37087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2000" b="0">
                <a:solidFill>
                  <a:srgbClr val="8A92A8"/>
                </a:solidFill>
                <a:latin typeface="Inter"/>
              </a:rPr>
              <a:t>"Random numbers are the sine qua non of modern computational systems and secure communications."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E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809625"/>
          </a:xfrm>
          <a:prstGeom prst="rect">
            <a:avLst/>
          </a:prstGeom>
          <a:solidFill>
            <a:srgbClr val="00D4FF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sp>
        <p:nvSpPr>
          <p:cNvPr id="3" name="TextBox 2"/>
          <p:cNvSpPr txBox="1"/>
          <p:nvPr/>
        </p:nvSpPr>
        <p:spPr>
          <a:xfrm>
            <a:off x="609584" y="114300"/>
            <a:ext cx="6143471" cy="5715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</a:pPr>
            <a:r>
              <a:rPr sz="2392" b="1">
                <a:solidFill>
                  <a:srgbClr val="FFFFFF"/>
                </a:solidFill>
                <a:latin typeface="Space Grotesk"/>
              </a:rPr>
              <a:t>Statistical Testing Core Concepts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584" y="1286203"/>
            <a:ext cx="342891" cy="2660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6773" y="1165054"/>
            <a:ext cx="2879443" cy="50834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120"/>
              </a:lnSpc>
              <a:spcBef>
                <a:spcPts val="0"/>
              </a:spcBef>
              <a:spcAft>
                <a:spcPts val="0"/>
              </a:spcAft>
            </a:pPr>
            <a:r>
              <a:rPr sz="2800" b="1">
                <a:solidFill>
                  <a:srgbClr val="FFFFFF"/>
                </a:solidFill>
                <a:latin typeface="Space Grotesk"/>
              </a:rPr>
              <a:t>Purpose of Testing</a:t>
            </a:r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773" y="1928683"/>
            <a:ext cx="209544" cy="1812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90615" y="1851364"/>
            <a:ext cx="4129079" cy="402546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405"/>
              </a:lnSpc>
              <a:spcBef>
                <a:spcPts val="0"/>
              </a:spcBef>
              <a:spcAft>
                <a:spcPts val="0"/>
              </a:spcAft>
            </a:pPr>
            <a:r>
              <a:rPr b="0">
                <a:solidFill>
                  <a:srgbClr val="B0B8D4"/>
                </a:solidFill>
                <a:latin typeface="Inter"/>
              </a:rPr>
              <a:t> Systematic test suite for </a:t>
            </a:r>
            <a:r>
              <a:rPr b="0">
                <a:solidFill>
                  <a:srgbClr val="00D4FF"/>
                </a:solidFill>
                <a:latin typeface="Inter"/>
              </a:rPr>
              <a:t>all types of RNGs</a:t>
            </a:r>
            <a:r>
              <a:rPr b="0">
                <a:solidFill>
                  <a:srgbClr val="B0B8D4"/>
                </a:solidFill>
                <a:latin typeface="Inter"/>
              </a:rPr>
              <a:t> </a:t>
            </a:r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773" y="2433508"/>
            <a:ext cx="209544" cy="1812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90615" y="2356190"/>
            <a:ext cx="4718471" cy="402546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405"/>
              </a:lnSpc>
              <a:spcBef>
                <a:spcPts val="0"/>
              </a:spcBef>
              <a:spcAft>
                <a:spcPts val="0"/>
              </a:spcAft>
            </a:pPr>
            <a:r>
              <a:rPr b="0">
                <a:solidFill>
                  <a:srgbClr val="B0B8D4"/>
                </a:solidFill>
                <a:latin typeface="Inter"/>
              </a:rPr>
              <a:t> Detect deviations from </a:t>
            </a:r>
            <a:r>
              <a:rPr b="0">
                <a:solidFill>
                  <a:srgbClr val="00D4FF"/>
                </a:solidFill>
                <a:latin typeface="Inter"/>
              </a:rPr>
              <a:t>truly random sequences</a:t>
            </a:r>
            <a:r>
              <a:rPr b="0">
                <a:solidFill>
                  <a:srgbClr val="B0B8D4"/>
                </a:solidFill>
                <a:latin typeface="Inter"/>
              </a:rPr>
              <a:t> </a:t>
            </a:r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773" y="2947858"/>
            <a:ext cx="209544" cy="1812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90615" y="2870540"/>
            <a:ext cx="4509824" cy="402546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405"/>
              </a:lnSpc>
              <a:spcBef>
                <a:spcPts val="0"/>
              </a:spcBef>
              <a:spcAft>
                <a:spcPts val="0"/>
              </a:spcAft>
            </a:pPr>
            <a:r>
              <a:rPr b="0">
                <a:solidFill>
                  <a:srgbClr val="B0B8D4"/>
                </a:solidFill>
                <a:latin typeface="Inter"/>
              </a:rPr>
              <a:t>Identify patterns or biases in binary sequences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09584" y="3629025"/>
            <a:ext cx="6200619" cy="1695449"/>
          </a:xfrm>
          <a:prstGeom prst="roundRect">
            <a:avLst>
              <a:gd name="adj" fmla="val 8988"/>
            </a:avLst>
          </a:prstGeom>
          <a:solidFill>
            <a:srgbClr val="00D4FF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sp>
        <p:nvSpPr>
          <p:cNvPr id="13" name="Round Same Side Corner Rectangle 12"/>
          <p:cNvSpPr/>
          <p:nvPr/>
        </p:nvSpPr>
        <p:spPr>
          <a:xfrm rot="16200000">
            <a:off x="-172100" y="4410709"/>
            <a:ext cx="1695449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D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278" y="3943764"/>
            <a:ext cx="266693" cy="20872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257268" y="3833883"/>
            <a:ext cx="1431867" cy="41896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5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>
                <a:solidFill>
                  <a:srgbClr val="FFFFFF"/>
                </a:solidFill>
                <a:latin typeface="Space Grotesk"/>
              </a:rPr>
              <a:t>Critical Goal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76278" y="4381499"/>
            <a:ext cx="5705332" cy="71437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2405"/>
              </a:lnSpc>
              <a:spcBef>
                <a:spcPts val="0"/>
              </a:spcBef>
              <a:spcAft>
                <a:spcPts val="0"/>
              </a:spcAft>
            </a:pPr>
            <a:r>
              <a:rPr b="0">
                <a:solidFill>
                  <a:srgbClr val="B0B8D4"/>
                </a:solidFill>
                <a:latin typeface="Inter"/>
              </a:rPr>
              <a:t> Minimize </a:t>
            </a:r>
            <a:r>
              <a:rPr b="0">
                <a:solidFill>
                  <a:srgbClr val="00D4FF"/>
                </a:solidFill>
                <a:latin typeface="Inter"/>
              </a:rPr>
              <a:t>Type II errors</a:t>
            </a:r>
            <a:r>
              <a:rPr b="0">
                <a:solidFill>
                  <a:srgbClr val="B0B8D4"/>
                </a:solidFill>
                <a:latin typeface="Inter"/>
              </a:rPr>
              <a:t> — rejecting the null hypothesis when it's actually false 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09584" y="5629275"/>
            <a:ext cx="6200619" cy="1257300"/>
          </a:xfrm>
          <a:prstGeom prst="roundRect">
            <a:avLst>
              <a:gd name="adj" fmla="val 12121"/>
            </a:avLst>
          </a:prstGeom>
          <a:solidFill>
            <a:srgbClr val="00D4FF">
              <a:alpha val="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sp>
        <p:nvSpPr>
          <p:cNvPr id="18" name="TextBox 17"/>
          <p:cNvSpPr txBox="1"/>
          <p:nvPr/>
        </p:nvSpPr>
        <p:spPr>
          <a:xfrm>
            <a:off x="761980" y="5769832"/>
            <a:ext cx="5895827" cy="623761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2015"/>
              </a:lnSpc>
              <a:spcBef>
                <a:spcPts val="0"/>
              </a:spcBef>
              <a:spcAft>
                <a:spcPts val="0"/>
              </a:spcAft>
            </a:pPr>
            <a:r>
              <a:rPr b="0">
                <a:solidFill>
                  <a:srgbClr val="8A92A8"/>
                </a:solidFill>
                <a:latin typeface="Inter"/>
              </a:rPr>
              <a:t>"Falsely accepting a sequence as good when the generator was actually bad."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1980" y="6425248"/>
            <a:ext cx="1633909" cy="341632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520"/>
              </a:spcBef>
              <a:spcAft>
                <a:spcPts val="0"/>
              </a:spcAft>
            </a:pPr>
            <a:r>
              <a:rPr sz="1600" b="0">
                <a:solidFill>
                  <a:srgbClr val="5A6278"/>
                </a:solidFill>
                <a:latin typeface="Inter"/>
              </a:rPr>
              <a:t>— NIST SP 800-22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572185" y="1428750"/>
            <a:ext cx="4009924" cy="3619499"/>
          </a:xfrm>
          <a:prstGeom prst="rect">
            <a:avLst/>
          </a:prstGeom>
          <a:solidFill>
            <a:srgbClr val="00D4FF">
              <a:alpha val="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sp>
        <p:nvSpPr>
          <p:cNvPr id="21" name="Rectangle 20"/>
          <p:cNvSpPr/>
          <p:nvPr/>
        </p:nvSpPr>
        <p:spPr>
          <a:xfrm>
            <a:off x="7572185" y="1428750"/>
            <a:ext cx="4009924" cy="361949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sp>
        <p:nvSpPr>
          <p:cNvPr id="22" name="Rounded Rectangle 21"/>
          <p:cNvSpPr/>
          <p:nvPr/>
        </p:nvSpPr>
        <p:spPr>
          <a:xfrm>
            <a:off x="7572185" y="5238749"/>
            <a:ext cx="4009924" cy="1409699"/>
          </a:xfrm>
          <a:prstGeom prst="roundRect">
            <a:avLst>
              <a:gd name="adj" fmla="val 10810"/>
            </a:avLst>
          </a:prstGeom>
          <a:solidFill>
            <a:srgbClr val="00D4FF">
              <a:alpha val="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sp>
        <p:nvSpPr>
          <p:cNvPr id="23" name="TextBox 22"/>
          <p:cNvSpPr txBox="1"/>
          <p:nvPr/>
        </p:nvSpPr>
        <p:spPr>
          <a:xfrm>
            <a:off x="7762680" y="5396361"/>
            <a:ext cx="1662378" cy="38010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b="1">
                <a:solidFill>
                  <a:srgbClr val="FFFFFF"/>
                </a:solidFill>
                <a:latin typeface="Inter"/>
              </a:rPr>
              <a:t>Test Framework</a:t>
            </a:r>
          </a:p>
        </p:txBody>
      </p:sp>
      <p:pic>
        <p:nvPicPr>
          <p:cNvPr id="24" name="Picture 23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86822" y="5446834"/>
            <a:ext cx="304792" cy="26963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762680" y="5846032"/>
            <a:ext cx="3628934" cy="623761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2015"/>
              </a:lnSpc>
              <a:spcBef>
                <a:spcPts val="780"/>
              </a:spcBef>
              <a:spcAft>
                <a:spcPts val="0"/>
              </a:spcAft>
            </a:pPr>
            <a:r>
              <a:rPr b="0">
                <a:solidFill>
                  <a:srgbClr val="B0B8D4"/>
                </a:solidFill>
                <a:latin typeface="Inter"/>
              </a:rPr>
              <a:t>Rigorous, systematic testing methodology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E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809625"/>
          </a:xfrm>
          <a:prstGeom prst="rect">
            <a:avLst/>
          </a:prstGeom>
          <a:solidFill>
            <a:srgbClr val="00D4FF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sp>
        <p:nvSpPr>
          <p:cNvPr id="3" name="TextBox 2"/>
          <p:cNvSpPr txBox="1"/>
          <p:nvPr/>
        </p:nvSpPr>
        <p:spPr>
          <a:xfrm>
            <a:off x="609584" y="114300"/>
            <a:ext cx="5629134" cy="5715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</a:pPr>
            <a:r>
              <a:rPr sz="2392" b="1">
                <a:solidFill>
                  <a:srgbClr val="FFFFFF"/>
                </a:solidFill>
                <a:latin typeface="Space Grotesk"/>
              </a:rPr>
              <a:t>The Null Hypothesis &amp; P-values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09584" y="1504950"/>
            <a:ext cx="5181470" cy="1362075"/>
          </a:xfrm>
          <a:prstGeom prst="roundRect">
            <a:avLst>
              <a:gd name="adj" fmla="val 11188"/>
            </a:avLst>
          </a:prstGeom>
          <a:solidFill>
            <a:srgbClr val="00D4FF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sp>
        <p:nvSpPr>
          <p:cNvPr id="5" name="Round Same Side Corner Rectangle 4"/>
          <p:cNvSpPr/>
          <p:nvPr/>
        </p:nvSpPr>
        <p:spPr>
          <a:xfrm rot="16200000">
            <a:off x="-5413" y="2119947"/>
            <a:ext cx="1362075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D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6278" y="1825869"/>
            <a:ext cx="304792" cy="2344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95367" y="1705052"/>
            <a:ext cx="2731773" cy="457048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730"/>
              </a:lnSpc>
              <a:spcBef>
                <a:spcPts val="0"/>
              </a:spcBef>
              <a:spcAft>
                <a:spcPts val="0"/>
              </a:spcAft>
            </a:pPr>
            <a:r>
              <a:rPr sz="2400" b="1">
                <a:solidFill>
                  <a:srgbClr val="FFFFFF"/>
                </a:solidFill>
                <a:latin typeface="Space Grotesk"/>
              </a:rPr>
              <a:t>Null Hypothesis (H₀)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95367" y="2260940"/>
            <a:ext cx="3755002" cy="402546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405"/>
              </a:lnSpc>
              <a:spcBef>
                <a:spcPts val="0"/>
              </a:spcBef>
              <a:spcAft>
                <a:spcPts val="0"/>
              </a:spcAft>
            </a:pPr>
            <a:r>
              <a:rPr b="0">
                <a:solidFill>
                  <a:srgbClr val="B0B8D4"/>
                </a:solidFill>
                <a:latin typeface="Inter"/>
              </a:rPr>
              <a:t> The sequence being tested is </a:t>
            </a:r>
            <a:r>
              <a:rPr b="0">
                <a:solidFill>
                  <a:srgbClr val="00D4FF"/>
                </a:solidFill>
                <a:latin typeface="Inter"/>
              </a:rPr>
              <a:t>random</a:t>
            </a:r>
            <a:r>
              <a:rPr b="0">
                <a:solidFill>
                  <a:srgbClr val="B0B8D4"/>
                </a:solidFill>
                <a:latin typeface="Inter"/>
              </a:rPr>
              <a:t> </a:t>
            </a:r>
          </a:p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584" y="3192531"/>
            <a:ext cx="266693" cy="1681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90575" y="3076837"/>
            <a:ext cx="1965795" cy="418576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405"/>
              </a:lnSpc>
              <a:spcBef>
                <a:spcPts val="0"/>
              </a:spcBef>
              <a:spcAft>
                <a:spcPts val="520"/>
              </a:spcAft>
            </a:pPr>
            <a:r>
              <a:rPr sz="2000" b="1">
                <a:solidFill>
                  <a:srgbClr val="FFFFFF"/>
                </a:solidFill>
                <a:latin typeface="Inter"/>
              </a:rPr>
              <a:t>Very Low P-value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90575" y="3500885"/>
            <a:ext cx="3423630" cy="38010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b="0">
                <a:solidFill>
                  <a:srgbClr val="B0B8D4"/>
                </a:solidFill>
                <a:latin typeface="Inter"/>
              </a:rPr>
              <a:t>&lt; 10⁻⁶ → </a:t>
            </a:r>
            <a:r>
              <a:rPr b="0">
                <a:solidFill>
                  <a:srgbClr val="EF4444"/>
                </a:solidFill>
                <a:latin typeface="Inter"/>
              </a:rPr>
              <a:t>Reject H₀</a:t>
            </a:r>
            <a:r>
              <a:rPr b="0">
                <a:solidFill>
                  <a:srgbClr val="B0B8D4"/>
                </a:solidFill>
                <a:latin typeface="Inter"/>
              </a:rPr>
              <a:t> (Bad generator)</a:t>
            </a:r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584" y="4096992"/>
            <a:ext cx="266693" cy="22611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90575" y="4010287"/>
            <a:ext cx="1471750" cy="418576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405"/>
              </a:lnSpc>
              <a:spcBef>
                <a:spcPts val="0"/>
              </a:spcBef>
              <a:spcAft>
                <a:spcPts val="520"/>
              </a:spcAft>
            </a:pPr>
            <a:r>
              <a:rPr sz="2000" b="1">
                <a:solidFill>
                  <a:srgbClr val="FFFFFF"/>
                </a:solidFill>
                <a:latin typeface="Inter"/>
              </a:rPr>
              <a:t>High P-value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90575" y="4466371"/>
            <a:ext cx="4800479" cy="64940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b="0">
                <a:solidFill>
                  <a:srgbClr val="B0B8D4"/>
                </a:solidFill>
                <a:latin typeface="Inter"/>
              </a:rPr>
              <a:t>&gt; 0.01 → Insufficient evidence to reject, but </a:t>
            </a:r>
            <a:r>
              <a:rPr b="0">
                <a:solidFill>
                  <a:srgbClr val="22C55E"/>
                </a:solidFill>
                <a:latin typeface="Inter"/>
              </a:rPr>
              <a:t>cannot prove</a:t>
            </a:r>
            <a:r>
              <a:rPr b="0">
                <a:solidFill>
                  <a:srgbClr val="B0B8D4"/>
                </a:solidFill>
                <a:latin typeface="Inter"/>
              </a:rPr>
              <a:t> H₀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09584" y="5295899"/>
            <a:ext cx="5181470" cy="1333500"/>
          </a:xfrm>
          <a:prstGeom prst="roundRect">
            <a:avLst>
              <a:gd name="adj" fmla="val 11428"/>
            </a:avLst>
          </a:prstGeom>
          <a:solidFill>
            <a:srgbClr val="00D4FF">
              <a:alpha val="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sp>
        <p:nvSpPr>
          <p:cNvPr id="16" name="TextBox 15"/>
          <p:cNvSpPr txBox="1"/>
          <p:nvPr/>
        </p:nvSpPr>
        <p:spPr>
          <a:xfrm>
            <a:off x="800079" y="5474558"/>
            <a:ext cx="4800479" cy="623761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2015"/>
              </a:lnSpc>
              <a:spcBef>
                <a:spcPts val="0"/>
              </a:spcBef>
              <a:spcAft>
                <a:spcPts val="0"/>
              </a:spcAft>
            </a:pPr>
            <a:r>
              <a:rPr b="0">
                <a:solidFill>
                  <a:srgbClr val="8A92A8"/>
                </a:solidFill>
                <a:latin typeface="Inter"/>
              </a:rPr>
              <a:t>"The null hypothesis can never be proven to be true, it can only fail to be observed to fail."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0079" y="6129973"/>
            <a:ext cx="1233351" cy="341632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520"/>
              </a:spcBef>
              <a:spcAft>
                <a:spcPts val="0"/>
              </a:spcAft>
            </a:pPr>
            <a:r>
              <a:rPr sz="1600" b="0">
                <a:solidFill>
                  <a:srgbClr val="5A6278"/>
                </a:solidFill>
                <a:latin typeface="Inter"/>
              </a:rPr>
              <a:t>— DieHarder</a:t>
            </a:r>
          </a:p>
        </p:txBody>
      </p:sp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0639" y="1296865"/>
            <a:ext cx="304792" cy="18756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819729" y="1162127"/>
            <a:ext cx="2679580" cy="457048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730"/>
              </a:lnSpc>
              <a:spcBef>
                <a:spcPts val="0"/>
              </a:spcBef>
              <a:spcAft>
                <a:spcPts val="0"/>
              </a:spcAft>
            </a:pPr>
            <a:r>
              <a:rPr sz="2400" b="1">
                <a:solidFill>
                  <a:srgbClr val="FFFFFF"/>
                </a:solidFill>
                <a:latin typeface="Space Grotesk"/>
              </a:rPr>
              <a:t>P-value Distribution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819729" y="1743075"/>
            <a:ext cx="4762380" cy="68580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2275"/>
              </a:lnSpc>
              <a:spcBef>
                <a:spcPts val="0"/>
              </a:spcBef>
              <a:spcAft>
                <a:spcPts val="0"/>
              </a:spcAft>
            </a:pPr>
            <a:r>
              <a:rPr b="0">
                <a:solidFill>
                  <a:srgbClr val="B0B8D4"/>
                </a:solidFill>
                <a:latin typeface="Inter"/>
              </a:rPr>
              <a:t> For good RNGs, P-values should be </a:t>
            </a:r>
            <a:r>
              <a:rPr b="0">
                <a:solidFill>
                  <a:srgbClr val="00D4FF"/>
                </a:solidFill>
                <a:latin typeface="Inter"/>
              </a:rPr>
              <a:t>uniformly distributed</a:t>
            </a:r>
            <a:r>
              <a:rPr b="0">
                <a:solidFill>
                  <a:srgbClr val="B0B8D4"/>
                </a:solidFill>
                <a:latin typeface="Inter"/>
              </a:rPr>
              <a:t> across [0, 1)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400639" y="2647949"/>
            <a:ext cx="5181470" cy="2286000"/>
          </a:xfrm>
          <a:prstGeom prst="rect">
            <a:avLst/>
          </a:prstGeom>
          <a:solidFill>
            <a:srgbClr val="00D4FF">
              <a:alpha val="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sp>
        <p:nvSpPr>
          <p:cNvPr id="22" name="Rectangle 21"/>
          <p:cNvSpPr/>
          <p:nvPr/>
        </p:nvSpPr>
        <p:spPr>
          <a:xfrm>
            <a:off x="6400639" y="2647949"/>
            <a:ext cx="5181470" cy="22860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sp>
        <p:nvSpPr>
          <p:cNvPr id="23" name="Rounded Rectangle 22"/>
          <p:cNvSpPr/>
          <p:nvPr/>
        </p:nvSpPr>
        <p:spPr>
          <a:xfrm>
            <a:off x="6400639" y="5162550"/>
            <a:ext cx="5181470" cy="1771650"/>
          </a:xfrm>
          <a:prstGeom prst="roundRect">
            <a:avLst>
              <a:gd name="adj" fmla="val 8602"/>
            </a:avLst>
          </a:prstGeom>
          <a:solidFill>
            <a:srgbClr val="00D4FF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pic>
        <p:nvPicPr>
          <p:cNvPr id="24" name="Picture 23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91135" y="5425705"/>
            <a:ext cx="247643" cy="17853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953076" y="5321624"/>
            <a:ext cx="2869825" cy="405752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520"/>
              </a:spcAft>
            </a:pPr>
            <a:r>
              <a:rPr sz="2000" b="1">
                <a:solidFill>
                  <a:srgbClr val="FFFFFF"/>
                </a:solidFill>
                <a:latin typeface="Inter"/>
              </a:rPr>
              <a:t>Kolmogorov-Smirnov Test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53076" y="5787540"/>
            <a:ext cx="4438539" cy="94077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2210"/>
              </a:lnSpc>
              <a:spcBef>
                <a:spcPts val="0"/>
              </a:spcBef>
              <a:spcAft>
                <a:spcPts val="0"/>
              </a:spcAft>
            </a:pPr>
            <a:r>
              <a:rPr b="0">
                <a:solidFill>
                  <a:srgbClr val="B0B8D4"/>
                </a:solidFill>
                <a:latin typeface="Inter"/>
              </a:rPr>
              <a:t>Evaluates uniformity of P-value distributions to determine probability of observing them in random sampling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E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809625"/>
          </a:xfrm>
          <a:prstGeom prst="rect">
            <a:avLst/>
          </a:prstGeom>
          <a:solidFill>
            <a:srgbClr val="00D4FF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sp>
        <p:nvSpPr>
          <p:cNvPr id="3" name="TextBox 2"/>
          <p:cNvSpPr txBox="1"/>
          <p:nvPr/>
        </p:nvSpPr>
        <p:spPr>
          <a:xfrm>
            <a:off x="609584" y="114300"/>
            <a:ext cx="5924401" cy="5715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</a:pPr>
            <a:r>
              <a:rPr sz="2392" b="1">
                <a:solidFill>
                  <a:srgbClr val="FFFFFF"/>
                </a:solidFill>
                <a:latin typeface="Space Grotesk"/>
              </a:rPr>
              <a:t>Key Test Suites - NIST SP 800-22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584" y="1182342"/>
            <a:ext cx="266693" cy="2261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2476" y="1090683"/>
            <a:ext cx="1021370" cy="41896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5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>
                <a:solidFill>
                  <a:srgbClr val="FFFFFF"/>
                </a:solidFill>
                <a:latin typeface="Space Grotesk"/>
              </a:rPr>
              <a:t>Purpose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2476" y="1588358"/>
            <a:ext cx="4914777" cy="623761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2015"/>
              </a:lnSpc>
              <a:spcBef>
                <a:spcPts val="0"/>
              </a:spcBef>
              <a:spcAft>
                <a:spcPts val="0"/>
              </a:spcAft>
            </a:pPr>
            <a:r>
              <a:rPr b="0">
                <a:solidFill>
                  <a:srgbClr val="B0B8D4"/>
                </a:solidFill>
                <a:latin typeface="Inter"/>
              </a:rPr>
              <a:t> Extend Diehard's methodology • Focus on </a:t>
            </a:r>
            <a:r>
              <a:rPr b="0">
                <a:solidFill>
                  <a:srgbClr val="00D4FF"/>
                </a:solidFill>
                <a:latin typeface="Inter"/>
              </a:rPr>
              <a:t>bit-level randomness</a:t>
            </a:r>
            <a:r>
              <a:rPr b="0">
                <a:solidFill>
                  <a:srgbClr val="B0B8D4"/>
                </a:solidFill>
                <a:latin typeface="Inter"/>
              </a:rPr>
              <a:t> for cryptographic applications 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584" y="2467389"/>
            <a:ext cx="266693" cy="2087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2476" y="2367032"/>
            <a:ext cx="989886" cy="41896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5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>
                <a:solidFill>
                  <a:srgbClr val="FFFFFF"/>
                </a:solidFill>
                <a:latin typeface="Space Grotesk"/>
              </a:rPr>
              <a:t>15 Tests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52476" y="2840786"/>
            <a:ext cx="2062231" cy="35727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600" b="0">
                <a:solidFill>
                  <a:srgbClr val="B0B8D4"/>
                </a:solidFill>
                <a:latin typeface="Inter"/>
              </a:rPr>
              <a:t>• Frequency (Monobit)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86062" y="2840786"/>
            <a:ext cx="1081002" cy="35727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600" b="0">
                <a:solidFill>
                  <a:srgbClr val="B0B8D4"/>
                </a:solidFill>
                <a:latin typeface="Inter"/>
              </a:rPr>
              <a:t>• Runs Test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52476" y="3202737"/>
            <a:ext cx="1876476" cy="35727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600" b="0">
                <a:solidFill>
                  <a:srgbClr val="B0B8D4"/>
                </a:solidFill>
                <a:latin typeface="Inter"/>
              </a:rPr>
              <a:t>• Binary Matrix Rank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86062" y="3202737"/>
            <a:ext cx="1504771" cy="35727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600" b="0">
                <a:solidFill>
                  <a:srgbClr val="B0B8D4"/>
                </a:solidFill>
                <a:latin typeface="Inter"/>
              </a:rPr>
              <a:t>• DFT Transform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52476" y="3564687"/>
            <a:ext cx="1909882" cy="35727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600" b="0">
                <a:solidFill>
                  <a:srgbClr val="B0B8D4"/>
                </a:solidFill>
                <a:latin typeface="Inter"/>
              </a:rPr>
              <a:t>• Universal Statistical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86062" y="3564687"/>
            <a:ext cx="1787733" cy="35727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600" b="0">
                <a:solidFill>
                  <a:srgbClr val="B0B8D4"/>
                </a:solidFill>
                <a:latin typeface="Inter"/>
              </a:rPr>
              <a:t>• Linear Complexity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2476" y="3926636"/>
            <a:ext cx="1133900" cy="35727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600" b="0">
                <a:solidFill>
                  <a:srgbClr val="B0B8D4"/>
                </a:solidFill>
                <a:latin typeface="Inter"/>
              </a:rPr>
              <a:t>• Serial Test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86062" y="3926636"/>
            <a:ext cx="2066400" cy="35727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600" b="0">
                <a:solidFill>
                  <a:srgbClr val="B0B8D4"/>
                </a:solidFill>
                <a:latin typeface="Inter"/>
              </a:rPr>
              <a:t>• Approximate Entropy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52476" y="4288586"/>
            <a:ext cx="1727589" cy="35727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600" b="0">
                <a:solidFill>
                  <a:srgbClr val="B0B8D4"/>
                </a:solidFill>
                <a:latin typeface="Inter"/>
              </a:rPr>
              <a:t>• Cumulative Sums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86062" y="4288586"/>
            <a:ext cx="1910908" cy="35727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600" b="0">
                <a:solidFill>
                  <a:srgbClr val="B0B8D4"/>
                </a:solidFill>
                <a:latin typeface="Inter"/>
              </a:rPr>
              <a:t>• Random Excursions</a:t>
            </a:r>
          </a:p>
        </p:txBody>
      </p:sp>
      <p:pic>
        <p:nvPicPr>
          <p:cNvPr id="19" name="Picture 18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584" y="4878042"/>
            <a:ext cx="266693" cy="22611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52476" y="4776858"/>
            <a:ext cx="1952714" cy="41896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535"/>
              </a:lnSpc>
              <a:spcBef>
                <a:spcPts val="0"/>
              </a:spcBef>
              <a:spcAft>
                <a:spcPts val="0"/>
              </a:spcAft>
            </a:pPr>
            <a:r>
              <a:rPr sz="2000" b="1">
                <a:solidFill>
                  <a:srgbClr val="FFFFFF"/>
                </a:solidFill>
                <a:latin typeface="Space Grotesk"/>
              </a:rPr>
              <a:t>Design Principles</a:t>
            </a:r>
          </a:p>
        </p:txBody>
      </p:sp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2476" y="5368738"/>
            <a:ext cx="190495" cy="14007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219169" y="5255136"/>
            <a:ext cx="3758786" cy="36728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015"/>
              </a:lnSpc>
              <a:spcBef>
                <a:spcPts val="0"/>
              </a:spcBef>
              <a:spcAft>
                <a:spcPts val="0"/>
              </a:spcAft>
            </a:pPr>
            <a:r>
              <a:rPr b="0">
                <a:solidFill>
                  <a:srgbClr val="00D4FF"/>
                </a:solidFill>
                <a:latin typeface="Inter"/>
              </a:rPr>
              <a:t>Unpredictability</a:t>
            </a:r>
            <a:r>
              <a:rPr b="0">
                <a:solidFill>
                  <a:srgbClr val="B0B8D4"/>
                </a:solidFill>
                <a:latin typeface="Inter"/>
              </a:rPr>
              <a:t> — Essential for crypto</a:t>
            </a:r>
          </a:p>
        </p:txBody>
      </p:sp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2476" y="5740213"/>
            <a:ext cx="190495" cy="14007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219169" y="5626611"/>
            <a:ext cx="4048288" cy="36728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015"/>
              </a:lnSpc>
              <a:spcBef>
                <a:spcPts val="0"/>
              </a:spcBef>
              <a:spcAft>
                <a:spcPts val="0"/>
              </a:spcAft>
            </a:pPr>
            <a:r>
              <a:rPr b="0">
                <a:solidFill>
                  <a:srgbClr val="00D4FF"/>
                </a:solidFill>
                <a:latin typeface="Inter"/>
              </a:rPr>
              <a:t>Scalability</a:t>
            </a:r>
            <a:r>
              <a:rPr b="0">
                <a:solidFill>
                  <a:srgbClr val="B0B8D4"/>
                </a:solidFill>
                <a:latin typeface="Inter"/>
              </a:rPr>
              <a:t> — Tests apply to subsequences</a:t>
            </a:r>
          </a:p>
        </p:txBody>
      </p:sp>
      <p:pic>
        <p:nvPicPr>
          <p:cNvPr id="25" name="Picture 24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2476" y="6121213"/>
            <a:ext cx="190495" cy="14007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219169" y="6007610"/>
            <a:ext cx="2766270" cy="36728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015"/>
              </a:lnSpc>
              <a:spcBef>
                <a:spcPts val="0"/>
              </a:spcBef>
              <a:spcAft>
                <a:spcPts val="0"/>
              </a:spcAft>
            </a:pPr>
            <a:r>
              <a:rPr b="0">
                <a:solidFill>
                  <a:srgbClr val="00D4FF"/>
                </a:solidFill>
                <a:latin typeface="Inter"/>
              </a:rPr>
              <a:t>Consistency</a:t>
            </a:r>
            <a:r>
              <a:rPr b="0">
                <a:solidFill>
                  <a:srgbClr val="B0B8D4"/>
                </a:solidFill>
                <a:latin typeface="Inter"/>
              </a:rPr>
              <a:t> — Across seeds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324441" y="1476375"/>
            <a:ext cx="5257668" cy="3028950"/>
          </a:xfrm>
          <a:prstGeom prst="roundRect">
            <a:avLst>
              <a:gd name="adj" fmla="val 5031"/>
            </a:avLst>
          </a:prstGeom>
          <a:solidFill>
            <a:srgbClr val="EF4444">
              <a:alpha val="10000"/>
            </a:srgbClr>
          </a:solidFill>
          <a:ln w="1651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pic>
        <p:nvPicPr>
          <p:cNvPr id="28" name="Picture 27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2085" y="1810078"/>
            <a:ext cx="342891" cy="266043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029274" y="1702856"/>
            <a:ext cx="1980542" cy="470963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925"/>
              </a:lnSpc>
              <a:spcBef>
                <a:spcPts val="0"/>
              </a:spcBef>
              <a:spcAft>
                <a:spcPts val="0"/>
              </a:spcAft>
            </a:pPr>
            <a:r>
              <a:rPr sz="2400" b="1">
                <a:solidFill>
                  <a:srgbClr val="FFFFFF"/>
                </a:solidFill>
                <a:latin typeface="Space Grotesk"/>
              </a:rPr>
              <a:t>Current Status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572085" y="2281307"/>
            <a:ext cx="4026615" cy="41896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535"/>
              </a:lnSpc>
              <a:spcBef>
                <a:spcPts val="0"/>
              </a:spcBef>
              <a:spcAft>
                <a:spcPts val="1040"/>
              </a:spcAft>
            </a:pPr>
            <a:r>
              <a:rPr sz="2000" b="1">
                <a:solidFill>
                  <a:srgbClr val="EF4444"/>
                </a:solidFill>
                <a:latin typeface="Inter"/>
              </a:rPr>
              <a:t>"Clearly Obsolete, Possibly Harmful"</a:t>
            </a:r>
          </a:p>
        </p:txBody>
      </p:sp>
      <p:pic>
        <p:nvPicPr>
          <p:cNvPr id="31" name="Picture 30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72085" y="2903837"/>
            <a:ext cx="209544" cy="13592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857828" y="2797686"/>
            <a:ext cx="4032835" cy="36728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015"/>
              </a:lnSpc>
              <a:spcBef>
                <a:spcPts val="0"/>
              </a:spcBef>
              <a:spcAft>
                <a:spcPts val="0"/>
              </a:spcAft>
            </a:pPr>
            <a:r>
              <a:rPr b="0">
                <a:solidFill>
                  <a:srgbClr val="B0B8D4"/>
                </a:solidFill>
                <a:latin typeface="Inter"/>
              </a:rPr>
              <a:t>No longer used by NIST's DRBG validation</a:t>
            </a:r>
          </a:p>
        </p:txBody>
      </p:sp>
      <p:pic>
        <p:nvPicPr>
          <p:cNvPr id="33" name="Picture 32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72085" y="3322937"/>
            <a:ext cx="209544" cy="13592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857828" y="3236181"/>
            <a:ext cx="4476638" cy="623761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2015"/>
              </a:lnSpc>
              <a:spcBef>
                <a:spcPts val="0"/>
              </a:spcBef>
              <a:spcAft>
                <a:spcPts val="0"/>
              </a:spcAft>
            </a:pPr>
            <a:r>
              <a:rPr b="0">
                <a:solidFill>
                  <a:srgbClr val="B0B8D4"/>
                </a:solidFill>
                <a:latin typeface="Inter"/>
              </a:rPr>
              <a:t>Weak PRNGs can pass, creating </a:t>
            </a:r>
            <a:r>
              <a:rPr b="0">
                <a:solidFill>
                  <a:srgbClr val="EF4444"/>
                </a:solidFill>
                <a:latin typeface="Inter"/>
              </a:rPr>
              <a:t>false confidence</a:t>
            </a:r>
          </a:p>
        </p:txBody>
      </p:sp>
      <p:pic>
        <p:nvPicPr>
          <p:cNvPr id="35" name="Picture 34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72085" y="4037312"/>
            <a:ext cx="209544" cy="13592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857828" y="3931160"/>
            <a:ext cx="4232762" cy="36728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015"/>
              </a:lnSpc>
              <a:spcBef>
                <a:spcPts val="0"/>
              </a:spcBef>
              <a:spcAft>
                <a:spcPts val="0"/>
              </a:spcAft>
            </a:pPr>
            <a:r>
              <a:rPr b="0">
                <a:solidFill>
                  <a:srgbClr val="B0B8D4"/>
                </a:solidFill>
                <a:latin typeface="Inter"/>
              </a:rPr>
              <a:t>Purely statistical, not cryptographic security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6324441" y="4695824"/>
            <a:ext cx="5257668" cy="1485900"/>
          </a:xfrm>
          <a:prstGeom prst="roundRect">
            <a:avLst>
              <a:gd name="adj" fmla="val 10256"/>
            </a:avLst>
          </a:prstGeom>
          <a:solidFill>
            <a:srgbClr val="00D4FF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pic>
        <p:nvPicPr>
          <p:cNvPr id="38" name="Picture 37" descr="image.png"/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14937" y="4951227"/>
            <a:ext cx="247643" cy="21309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6838779" y="4854900"/>
            <a:ext cx="1512915" cy="405752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0"/>
              </a:spcAft>
            </a:pPr>
            <a:r>
              <a:rPr sz="2000" b="1">
                <a:solidFill>
                  <a:srgbClr val="FFFFFF"/>
                </a:solidFill>
                <a:latin typeface="Space Grotesk"/>
              </a:rPr>
              <a:t>Key Criticism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514937" y="5334656"/>
            <a:ext cx="4876678" cy="66543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2210"/>
              </a:lnSpc>
              <a:spcBef>
                <a:spcPts val="0"/>
              </a:spcBef>
              <a:spcAft>
                <a:spcPts val="0"/>
              </a:spcAft>
            </a:pPr>
            <a:r>
              <a:rPr b="0">
                <a:solidFill>
                  <a:srgbClr val="B0B8D4"/>
                </a:solidFill>
                <a:latin typeface="Inter"/>
              </a:rPr>
              <a:t>FIPS 140-3 requires more robust SP 800-90A and SP 800-90B standards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E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809625"/>
          </a:xfrm>
          <a:prstGeom prst="rect">
            <a:avLst/>
          </a:prstGeom>
          <a:solidFill>
            <a:srgbClr val="00D4FF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sp>
        <p:nvSpPr>
          <p:cNvPr id="3" name="TextBox 2"/>
          <p:cNvSpPr txBox="1"/>
          <p:nvPr/>
        </p:nvSpPr>
        <p:spPr>
          <a:xfrm>
            <a:off x="609584" y="114300"/>
            <a:ext cx="4552836" cy="5715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</a:pPr>
            <a:r>
              <a:rPr sz="2392" b="1">
                <a:solidFill>
                  <a:srgbClr val="FFFFFF"/>
                </a:solidFill>
                <a:latin typeface="Space Grotesk"/>
              </a:rPr>
              <a:t>Key Test Suites - Diehard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6330" y="1216582"/>
            <a:ext cx="342891" cy="3074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3519" y="1116125"/>
            <a:ext cx="1567737" cy="50834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120"/>
              </a:lnSpc>
              <a:spcBef>
                <a:spcPts val="0"/>
              </a:spcBef>
              <a:spcAft>
                <a:spcPts val="0"/>
              </a:spcAft>
            </a:pPr>
            <a:r>
              <a:rPr sz="2800" b="1">
                <a:solidFill>
                  <a:srgbClr val="FFFFFF"/>
                </a:solidFill>
                <a:latin typeface="Space Grotesk"/>
              </a:rPr>
              <a:t>Strengths</a:t>
            </a:r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519" y="1844641"/>
            <a:ext cx="228594" cy="1943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46410" y="1789396"/>
            <a:ext cx="4381390" cy="7429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2535"/>
              </a:lnSpc>
              <a:spcBef>
                <a:spcPts val="0"/>
              </a:spcBef>
              <a:spcAft>
                <a:spcPts val="0"/>
              </a:spcAft>
            </a:pPr>
            <a:r>
              <a:rPr sz="2000" b="0">
                <a:solidFill>
                  <a:srgbClr val="B0B8D4"/>
                </a:solidFill>
                <a:latin typeface="Inter"/>
              </a:rPr>
              <a:t> Strong reputation for testing </a:t>
            </a:r>
            <a:r>
              <a:rPr sz="2000" b="0">
                <a:solidFill>
                  <a:srgbClr val="22C55E"/>
                </a:solidFill>
                <a:latin typeface="Inter"/>
              </a:rPr>
              <a:t>subtle non-randomness</a:t>
            </a:r>
            <a:r>
              <a:rPr sz="2000" b="0">
                <a:solidFill>
                  <a:srgbClr val="B0B8D4"/>
                </a:solidFill>
                <a:latin typeface="Inter"/>
              </a:rPr>
              <a:t> </a:t>
            </a:r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519" y="2739991"/>
            <a:ext cx="228594" cy="19430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46410" y="2684745"/>
            <a:ext cx="4381390" cy="7429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2535"/>
              </a:lnSpc>
              <a:spcBef>
                <a:spcPts val="0"/>
              </a:spcBef>
              <a:spcAft>
                <a:spcPts val="0"/>
              </a:spcAft>
            </a:pPr>
            <a:r>
              <a:rPr sz="2000" b="0">
                <a:solidFill>
                  <a:srgbClr val="B0B8D4"/>
                </a:solidFill>
                <a:latin typeface="Inter"/>
              </a:rPr>
              <a:t> From </a:t>
            </a:r>
            <a:r>
              <a:rPr sz="2000" b="0">
                <a:solidFill>
                  <a:srgbClr val="22C55E"/>
                </a:solidFill>
                <a:latin typeface="Inter"/>
              </a:rPr>
              <a:t>bit-sequence</a:t>
            </a:r>
            <a:r>
              <a:rPr sz="2000" b="0">
                <a:solidFill>
                  <a:srgbClr val="B0B8D4"/>
                </a:solidFill>
                <a:latin typeface="Inter"/>
              </a:rPr>
              <a:t> to uniform deviate distributions </a:t>
            </a:r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519" y="3635341"/>
            <a:ext cx="228594" cy="1943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46410" y="3556354"/>
            <a:ext cx="3574312" cy="41896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535"/>
              </a:lnSpc>
              <a:spcBef>
                <a:spcPts val="0"/>
              </a:spcBef>
              <a:spcAft>
                <a:spcPts val="0"/>
              </a:spcAft>
            </a:pPr>
            <a:r>
              <a:rPr sz="2000" b="0">
                <a:solidFill>
                  <a:srgbClr val="B0B8D4"/>
                </a:solidFill>
                <a:latin typeface="Inter"/>
              </a:rPr>
              <a:t> Developed by </a:t>
            </a:r>
            <a:r>
              <a:rPr sz="2000" b="0">
                <a:solidFill>
                  <a:srgbClr val="22C55E"/>
                </a:solidFill>
                <a:latin typeface="Inter"/>
              </a:rPr>
              <a:t>George Marsaglia</a:t>
            </a:r>
            <a:r>
              <a:rPr sz="2000" b="0">
                <a:solidFill>
                  <a:srgbClr val="B0B8D4"/>
                </a:solidFill>
                <a:latin typeface="Inter"/>
              </a:rPr>
              <a:t> </a:t>
            </a:r>
          </a:p>
        </p:txBody>
      </p:sp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7385" y="1355187"/>
            <a:ext cx="342891" cy="27786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494574" y="1239949"/>
            <a:ext cx="5863336" cy="50834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120"/>
              </a:lnSpc>
              <a:spcBef>
                <a:spcPts val="0"/>
              </a:spcBef>
              <a:spcAft>
                <a:spcPts val="0"/>
              </a:spcAft>
            </a:pPr>
            <a:r>
              <a:rPr sz="2800" b="1">
                <a:solidFill>
                  <a:srgbClr val="FFFFFF"/>
                </a:solidFill>
                <a:latin typeface="Space Grotesk"/>
              </a:rPr>
              <a:t>Weaknesses (Addressed by Dieharder)</a:t>
            </a:r>
          </a:p>
        </p:txBody>
      </p:sp>
      <p:pic>
        <p:nvPicPr>
          <p:cNvPr id="19" name="Picture 18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4574" y="2216733"/>
            <a:ext cx="209544" cy="13592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818416" y="2116853"/>
            <a:ext cx="3781292" cy="38331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210"/>
              </a:lnSpc>
              <a:spcBef>
                <a:spcPts val="0"/>
              </a:spcBef>
              <a:spcAft>
                <a:spcPts val="0"/>
              </a:spcAft>
            </a:pPr>
            <a:r>
              <a:rPr b="0">
                <a:solidFill>
                  <a:srgbClr val="B0B8D4"/>
                </a:solidFill>
                <a:latin typeface="Inter"/>
              </a:rPr>
              <a:t> Limited tests for </a:t>
            </a:r>
            <a:r>
              <a:rPr b="0">
                <a:solidFill>
                  <a:srgbClr val="EF4444"/>
                </a:solidFill>
                <a:latin typeface="Inter"/>
              </a:rPr>
              <a:t>bit-level randomness</a:t>
            </a:r>
            <a:r>
              <a:rPr b="0">
                <a:solidFill>
                  <a:srgbClr val="B0B8D4"/>
                </a:solidFill>
                <a:latin typeface="Inter"/>
              </a:rPr>
              <a:t> </a:t>
            </a:r>
          </a:p>
        </p:txBody>
      </p:sp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4574" y="2664408"/>
            <a:ext cx="209544" cy="13592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818416" y="2564529"/>
            <a:ext cx="2956450" cy="38331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210"/>
              </a:lnSpc>
              <a:spcBef>
                <a:spcPts val="0"/>
              </a:spcBef>
              <a:spcAft>
                <a:spcPts val="0"/>
              </a:spcAft>
            </a:pPr>
            <a:r>
              <a:rPr b="0">
                <a:solidFill>
                  <a:srgbClr val="B0B8D4"/>
                </a:solidFill>
                <a:latin typeface="Inter"/>
              </a:rPr>
              <a:t> Lack of </a:t>
            </a:r>
            <a:r>
              <a:rPr b="0">
                <a:solidFill>
                  <a:srgbClr val="EF4444"/>
                </a:solidFill>
                <a:latin typeface="Inter"/>
              </a:rPr>
              <a:t>parametric variability</a:t>
            </a:r>
            <a:r>
              <a:rPr b="0">
                <a:solidFill>
                  <a:srgbClr val="B0B8D4"/>
                </a:solidFill>
                <a:latin typeface="Inter"/>
              </a:rPr>
              <a:t> </a:t>
            </a:r>
          </a:p>
        </p:txBody>
      </p:sp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4574" y="3102558"/>
            <a:ext cx="209544" cy="13592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818416" y="3002678"/>
            <a:ext cx="3682162" cy="38331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210"/>
              </a:lnSpc>
              <a:spcBef>
                <a:spcPts val="0"/>
              </a:spcBef>
              <a:spcAft>
                <a:spcPts val="0"/>
              </a:spcAft>
            </a:pPr>
            <a:r>
              <a:rPr b="0">
                <a:solidFill>
                  <a:srgbClr val="B0B8D4"/>
                </a:solidFill>
                <a:latin typeface="Inter"/>
              </a:rPr>
              <a:t> Many tests lacked </a:t>
            </a:r>
            <a:r>
              <a:rPr b="0">
                <a:solidFill>
                  <a:srgbClr val="EF4444"/>
                </a:solidFill>
                <a:latin typeface="Inter"/>
              </a:rPr>
              <a:t>concluding KS test</a:t>
            </a:r>
            <a:r>
              <a:rPr b="0">
                <a:solidFill>
                  <a:srgbClr val="B0B8D4"/>
                </a:solidFill>
                <a:latin typeface="Inter"/>
              </a:rPr>
              <a:t> </a:t>
            </a:r>
          </a:p>
        </p:txBody>
      </p:sp>
      <p:pic>
        <p:nvPicPr>
          <p:cNvPr id="25" name="Picture 24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4574" y="3540708"/>
            <a:ext cx="209544" cy="13592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818416" y="3461690"/>
            <a:ext cx="4400439" cy="66543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2210"/>
              </a:lnSpc>
              <a:spcBef>
                <a:spcPts val="0"/>
              </a:spcBef>
              <a:spcAft>
                <a:spcPts val="0"/>
              </a:spcAft>
            </a:pPr>
            <a:r>
              <a:rPr b="0">
                <a:solidFill>
                  <a:srgbClr val="B0B8D4"/>
                </a:solidFill>
                <a:latin typeface="Inter"/>
              </a:rPr>
              <a:t> </a:t>
            </a:r>
            <a:r>
              <a:rPr b="0">
                <a:solidFill>
                  <a:srgbClr val="EF4444"/>
                </a:solidFill>
                <a:latin typeface="Inter"/>
              </a:rPr>
              <a:t>Partially overlapping</a:t>
            </a:r>
            <a:r>
              <a:rPr b="0">
                <a:solidFill>
                  <a:srgbClr val="B0B8D4"/>
                </a:solidFill>
                <a:latin typeface="Inter"/>
              </a:rPr>
              <a:t> sequences (not truly independent) </a:t>
            </a:r>
          </a:p>
        </p:txBody>
      </p:sp>
      <p:pic>
        <p:nvPicPr>
          <p:cNvPr id="27" name="Picture 26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4574" y="4321758"/>
            <a:ext cx="209544" cy="13592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818416" y="4221878"/>
            <a:ext cx="2177134" cy="38331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210"/>
              </a:lnSpc>
              <a:spcBef>
                <a:spcPts val="0"/>
              </a:spcBef>
              <a:spcAft>
                <a:spcPts val="0"/>
              </a:spcAft>
            </a:pPr>
            <a:r>
              <a:rPr b="0">
                <a:solidFill>
                  <a:srgbClr val="B0B8D4"/>
                </a:solidFill>
                <a:latin typeface="Inter"/>
              </a:rPr>
              <a:t> </a:t>
            </a:r>
            <a:r>
              <a:rPr b="0">
                <a:solidFill>
                  <a:srgbClr val="EF4444"/>
                </a:solidFill>
                <a:latin typeface="Inter"/>
              </a:rPr>
              <a:t>Ambiguous licensing</a:t>
            </a:r>
            <a:r>
              <a:rPr b="0">
                <a:solidFill>
                  <a:srgbClr val="B0B8D4"/>
                </a:solidFill>
                <a:latin typeface="Inter"/>
              </a:rPr>
              <a:t>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BF5A96D-B4F3-7644-474E-31CB444C2B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1227" y="4727782"/>
            <a:ext cx="7772400" cy="208644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E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D15050F9-3A6C-A854-7391-47A14CE1B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17" y="4432157"/>
            <a:ext cx="7772400" cy="219913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12191695" cy="809625"/>
          </a:xfrm>
          <a:prstGeom prst="rect">
            <a:avLst/>
          </a:prstGeom>
          <a:solidFill>
            <a:srgbClr val="00D4FF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/>
          </a:p>
        </p:txBody>
      </p:sp>
      <p:sp>
        <p:nvSpPr>
          <p:cNvPr id="3" name="TextBox 2"/>
          <p:cNvSpPr txBox="1"/>
          <p:nvPr/>
        </p:nvSpPr>
        <p:spPr>
          <a:xfrm>
            <a:off x="609584" y="114300"/>
            <a:ext cx="4924301" cy="5715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</a:pPr>
            <a:r>
              <a:rPr sz="2392" b="1">
                <a:solidFill>
                  <a:srgbClr val="FFFFFF"/>
                </a:solidFill>
                <a:latin typeface="Space Grotesk"/>
              </a:rPr>
              <a:t>Key Test Suites - Dieharder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584" y="1558436"/>
            <a:ext cx="304792" cy="2549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8674" y="1457402"/>
            <a:ext cx="1568635" cy="457048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730"/>
              </a:lnSpc>
              <a:spcBef>
                <a:spcPts val="0"/>
              </a:spcBef>
              <a:spcAft>
                <a:spcPts val="0"/>
              </a:spcAft>
            </a:pPr>
            <a:r>
              <a:rPr sz="2400" b="1">
                <a:solidFill>
                  <a:srgbClr val="FFFFFF"/>
                </a:solidFill>
                <a:latin typeface="Space Grotesk"/>
              </a:rPr>
              <a:t>Motivation</a:t>
            </a:r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674" y="2104767"/>
            <a:ext cx="209544" cy="1529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14417" y="2013382"/>
            <a:ext cx="3105081" cy="38331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210"/>
              </a:lnSpc>
              <a:spcBef>
                <a:spcPts val="0"/>
              </a:spcBef>
              <a:spcAft>
                <a:spcPts val="0"/>
              </a:spcAft>
            </a:pPr>
            <a:r>
              <a:rPr b="0">
                <a:solidFill>
                  <a:srgbClr val="B0B8D4"/>
                </a:solidFill>
                <a:latin typeface="Inter"/>
              </a:rPr>
              <a:t>Address weaknesses of Diehard</a:t>
            </a:r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674" y="2552442"/>
            <a:ext cx="209544" cy="1529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14417" y="2461058"/>
            <a:ext cx="3064429" cy="38331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210"/>
              </a:lnSpc>
              <a:spcBef>
                <a:spcPts val="0"/>
              </a:spcBef>
              <a:spcAft>
                <a:spcPts val="0"/>
              </a:spcAft>
            </a:pPr>
            <a:r>
              <a:rPr b="0">
                <a:solidFill>
                  <a:srgbClr val="B0B8D4"/>
                </a:solidFill>
                <a:latin typeface="Inter"/>
              </a:rPr>
              <a:t>Extend RNG testing capabilities</a:t>
            </a:r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674" y="2990592"/>
            <a:ext cx="209544" cy="15291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14417" y="2920069"/>
            <a:ext cx="3381290" cy="66543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2210"/>
              </a:lnSpc>
              <a:spcBef>
                <a:spcPts val="0"/>
              </a:spcBef>
              <a:spcAft>
                <a:spcPts val="0"/>
              </a:spcAft>
            </a:pPr>
            <a:r>
              <a:rPr b="0">
                <a:solidFill>
                  <a:srgbClr val="B0B8D4"/>
                </a:solidFill>
                <a:latin typeface="Inter"/>
              </a:rPr>
              <a:t>Provide comprehensive test framework</a:t>
            </a:r>
          </a:p>
        </p:txBody>
      </p:sp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4380" y="330955"/>
            <a:ext cx="266693" cy="226115"/>
          </a:xfrm>
          <a:prstGeom prst="rect">
            <a:avLst/>
          </a:prstGeom>
        </p:spPr>
      </p:pic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5292" y="494836"/>
            <a:ext cx="285742" cy="24492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705332" y="388778"/>
            <a:ext cx="3994042" cy="457048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730"/>
              </a:lnSpc>
              <a:spcBef>
                <a:spcPts val="0"/>
              </a:spcBef>
              <a:spcAft>
                <a:spcPts val="0"/>
              </a:spcAft>
            </a:pPr>
            <a:r>
              <a:rPr sz="2400" b="1">
                <a:solidFill>
                  <a:srgbClr val="FFFFFF"/>
                </a:solidFill>
                <a:latin typeface="Space Grotesk"/>
              </a:rPr>
              <a:t>Key Features &amp; Improvements</a:t>
            </a:r>
          </a:p>
        </p:txBody>
      </p:sp>
      <p:pic>
        <p:nvPicPr>
          <p:cNvPr id="22" name="Picture 21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05292" y="1174384"/>
            <a:ext cx="209544" cy="18123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591035" y="1089236"/>
            <a:ext cx="1968296" cy="38010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b="1">
                <a:solidFill>
                  <a:srgbClr val="FFFFFF"/>
                </a:solidFill>
                <a:latin typeface="Inter"/>
              </a:rPr>
              <a:t>KS Test for All Tests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591035" y="1438788"/>
            <a:ext cx="2352182" cy="35727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260"/>
              </a:spcBef>
              <a:spcAft>
                <a:spcPts val="0"/>
              </a:spcAft>
            </a:pPr>
            <a:r>
              <a:rPr sz="1600" b="0">
                <a:solidFill>
                  <a:srgbClr val="8A92A8"/>
                </a:solidFill>
                <a:latin typeface="Inter"/>
              </a:rPr>
              <a:t>Single P-value from KS test</a:t>
            </a:r>
          </a:p>
        </p:txBody>
      </p:sp>
      <p:pic>
        <p:nvPicPr>
          <p:cNvPr id="25" name="Picture 24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53236" y="1174384"/>
            <a:ext cx="209544" cy="18123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838979" y="1089236"/>
            <a:ext cx="2309415" cy="38010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b="1">
                <a:solidFill>
                  <a:srgbClr val="FFFFFF"/>
                </a:solidFill>
                <a:latin typeface="Inter"/>
              </a:rPr>
              <a:t>Adjustable Parameters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838979" y="1438788"/>
            <a:ext cx="2044342" cy="35727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260"/>
              </a:spcBef>
              <a:spcAft>
                <a:spcPts val="0"/>
              </a:spcAft>
            </a:pPr>
            <a:r>
              <a:rPr sz="1600" b="0">
                <a:solidFill>
                  <a:srgbClr val="8A92A8"/>
                </a:solidFill>
                <a:latin typeface="Inter"/>
              </a:rPr>
              <a:t>Parametric exploration</a:t>
            </a:r>
          </a:p>
        </p:txBody>
      </p:sp>
      <p:pic>
        <p:nvPicPr>
          <p:cNvPr id="28" name="Picture 27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05292" y="1926859"/>
            <a:ext cx="209544" cy="18123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591035" y="1841712"/>
            <a:ext cx="1848263" cy="38010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b="1">
                <a:solidFill>
                  <a:srgbClr val="FFFFFF"/>
                </a:solidFill>
                <a:latin typeface="Inter"/>
              </a:rPr>
              <a:t>Visual Histograms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591035" y="2191263"/>
            <a:ext cx="1844929" cy="35727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260"/>
              </a:spcBef>
              <a:spcAft>
                <a:spcPts val="0"/>
              </a:spcAft>
            </a:pPr>
            <a:r>
              <a:rPr sz="1600" b="0">
                <a:solidFill>
                  <a:srgbClr val="8A92A8"/>
                </a:solidFill>
                <a:latin typeface="Inter"/>
              </a:rPr>
              <a:t>P-value distributions</a:t>
            </a:r>
          </a:p>
        </p:txBody>
      </p:sp>
      <p:pic>
        <p:nvPicPr>
          <p:cNvPr id="31" name="Picture 30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53236" y="1926859"/>
            <a:ext cx="209544" cy="181232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8838979" y="1841712"/>
            <a:ext cx="1913281" cy="38010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b="1">
                <a:solidFill>
                  <a:srgbClr val="FFFFFF"/>
                </a:solidFill>
                <a:latin typeface="Inter"/>
              </a:rPr>
              <a:t>Modular Structure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838979" y="2191263"/>
            <a:ext cx="2557880" cy="35727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260"/>
              </a:spcBef>
              <a:spcAft>
                <a:spcPts val="0"/>
              </a:spcAft>
            </a:pPr>
            <a:r>
              <a:rPr sz="1600" b="0">
                <a:solidFill>
                  <a:srgbClr val="8A92A8"/>
                </a:solidFill>
                <a:latin typeface="Inter"/>
              </a:rPr>
              <a:t>Easy to create/maintain tests</a:t>
            </a:r>
          </a:p>
        </p:txBody>
      </p:sp>
      <p:pic>
        <p:nvPicPr>
          <p:cNvPr id="34" name="Picture 33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05292" y="2679334"/>
            <a:ext cx="209544" cy="18123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591035" y="2594186"/>
            <a:ext cx="1628459" cy="38010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b="1">
                <a:solidFill>
                  <a:srgbClr val="FFFFFF"/>
                </a:solidFill>
                <a:latin typeface="Inter"/>
              </a:rPr>
              <a:t>Rewritten Code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591035" y="2943738"/>
            <a:ext cx="2192523" cy="35727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260"/>
              </a:spcBef>
              <a:spcAft>
                <a:spcPts val="0"/>
              </a:spcAft>
            </a:pPr>
            <a:r>
              <a:rPr sz="1600" b="0">
                <a:solidFill>
                  <a:srgbClr val="8A92A8"/>
                </a:solidFill>
                <a:latin typeface="Inter"/>
              </a:rPr>
              <a:t>Well-commented C code</a:t>
            </a:r>
          </a:p>
        </p:txBody>
      </p:sp>
      <p:pic>
        <p:nvPicPr>
          <p:cNvPr id="37" name="Picture 36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53236" y="2679334"/>
            <a:ext cx="209544" cy="181232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8838979" y="2594186"/>
            <a:ext cx="1610377" cy="38010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b="1">
                <a:solidFill>
                  <a:srgbClr val="FFFFFF"/>
                </a:solidFill>
                <a:latin typeface="Inter"/>
              </a:rPr>
              <a:t>GSL Integration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838979" y="2943738"/>
            <a:ext cx="1904304" cy="35727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260"/>
              </a:spcBef>
              <a:spcAft>
                <a:spcPts val="0"/>
              </a:spcAft>
            </a:pPr>
            <a:r>
              <a:rPr sz="1600" b="0">
                <a:solidFill>
                  <a:srgbClr val="8A92A8"/>
                </a:solidFill>
                <a:latin typeface="Inter"/>
              </a:rPr>
              <a:t>Gnu Scientific Library</a:t>
            </a:r>
          </a:p>
        </p:txBody>
      </p:sp>
      <p:pic>
        <p:nvPicPr>
          <p:cNvPr id="40" name="Picture 39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05292" y="3431809"/>
            <a:ext cx="209544" cy="181232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5591035" y="3346662"/>
            <a:ext cx="2295693" cy="38010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b="1">
                <a:solidFill>
                  <a:srgbClr val="FFFFFF"/>
                </a:solidFill>
                <a:latin typeface="Inter"/>
              </a:rPr>
              <a:t>Long Sequence Testing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591035" y="3696213"/>
            <a:ext cx="1772473" cy="35727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260"/>
              </a:spcBef>
              <a:spcAft>
                <a:spcPts val="0"/>
              </a:spcAft>
            </a:pPr>
            <a:r>
              <a:rPr sz="1600" b="0">
                <a:solidFill>
                  <a:srgbClr val="8A92A8"/>
                </a:solidFill>
                <a:latin typeface="Inter"/>
              </a:rPr>
              <a:t>Up to 10¹⁸ numbers</a:t>
            </a:r>
          </a:p>
        </p:txBody>
      </p:sp>
      <p:pic>
        <p:nvPicPr>
          <p:cNvPr id="43" name="Picture 42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53236" y="3431809"/>
            <a:ext cx="209544" cy="18123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8838979" y="3346662"/>
            <a:ext cx="1310295" cy="38010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b="1">
                <a:solidFill>
                  <a:srgbClr val="FFFFFF"/>
                </a:solidFill>
                <a:latin typeface="Inter"/>
              </a:rPr>
              <a:t>Extensibility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838979" y="3696213"/>
            <a:ext cx="2251770" cy="35727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260"/>
              </a:spcBef>
              <a:spcAft>
                <a:spcPts val="0"/>
              </a:spcAft>
            </a:pPr>
            <a:r>
              <a:rPr sz="1600" b="0">
                <a:solidFill>
                  <a:srgbClr val="8A92A8"/>
                </a:solidFill>
                <a:latin typeface="Inter"/>
              </a:rPr>
              <a:t>Incorporate all test suites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591035" y="4099137"/>
            <a:ext cx="1609671" cy="38010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b="1">
                <a:solidFill>
                  <a:srgbClr val="FFFFFF"/>
                </a:solidFill>
                <a:latin typeface="Inter"/>
              </a:rPr>
              <a:t>Timing Harness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591035" y="4448687"/>
            <a:ext cx="1850635" cy="35727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260"/>
              </a:spcBef>
              <a:spcAft>
                <a:spcPts val="0"/>
              </a:spcAft>
            </a:pPr>
            <a:r>
              <a:rPr sz="1600" b="0">
                <a:solidFill>
                  <a:srgbClr val="8A92A8"/>
                </a:solidFill>
                <a:latin typeface="Inter"/>
              </a:rPr>
              <a:t>Measure RNG speed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76850572-6916-8910-9426-2EEB88DE70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8189" y="4403041"/>
            <a:ext cx="2902294" cy="219913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995</Words>
  <Application>Microsoft Macintosh PowerPoint</Application>
  <PresentationFormat>Widescreen</PresentationFormat>
  <Paragraphs>226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Inter</vt:lpstr>
      <vt:lpstr>Space Grotesk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Sameh Saeed</cp:lastModifiedBy>
  <cp:revision>1</cp:revision>
  <dcterms:created xsi:type="dcterms:W3CDTF">2013-01-27T09:14:16Z</dcterms:created>
  <dcterms:modified xsi:type="dcterms:W3CDTF">2026-01-20T10:34:57Z</dcterms:modified>
  <cp:category/>
</cp:coreProperties>
</file>